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5" r:id="rId4"/>
    <p:sldMasterId id="2147483796" r:id="rId5"/>
  </p:sldMasterIdLst>
  <p:notesMasterIdLst>
    <p:notesMasterId r:id="rId12"/>
  </p:notesMasterIdLst>
  <p:handoutMasterIdLst>
    <p:handoutMasterId r:id="rId13"/>
  </p:handoutMasterIdLst>
  <p:sldIdLst>
    <p:sldId id="263" r:id="rId6"/>
    <p:sldId id="257" r:id="rId7"/>
    <p:sldId id="260" r:id="rId8"/>
    <p:sldId id="264" r:id="rId9"/>
    <p:sldId id="259" r:id="rId10"/>
    <p:sldId id="266" r:id="rId1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5CAB6A-4247-474B-AAB9-E5153E9B4F3C}" v="637" dt="2024-03-27T16:52:17.4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48" autoAdjust="0"/>
    <p:restoredTop sz="92949" autoAdjust="0"/>
  </p:normalViewPr>
  <p:slideViewPr>
    <p:cSldViewPr snapToGrid="0">
      <p:cViewPr varScale="1">
        <p:scale>
          <a:sx n="106" d="100"/>
          <a:sy n="106" d="100"/>
        </p:scale>
        <p:origin x="1122" y="102"/>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8D8557-C5CC-7B48-AEF2-DA71564CBB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5FF0390-CC75-0A46-B4DD-FD9C089215E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8C47FB-2FA5-8F44-AEDF-081D989D88D9}" type="datetimeFigureOut">
              <a:rPr lang="en-US" smtClean="0"/>
              <a:t>4/8/2024</a:t>
            </a:fld>
            <a:endParaRPr lang="en-US"/>
          </a:p>
        </p:txBody>
      </p:sp>
      <p:sp>
        <p:nvSpPr>
          <p:cNvPr id="4" name="Footer Placeholder 3">
            <a:extLst>
              <a:ext uri="{FF2B5EF4-FFF2-40B4-BE49-F238E27FC236}">
                <a16:creationId xmlns:a16="http://schemas.microsoft.com/office/drawing/2014/main" id="{7CDF342E-F529-4C4A-9365-8156094819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A21C619-5919-4641-AEBA-CB2AA066E4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B228E5-0B07-D240-B632-F65BA606711C}" type="slidenum">
              <a:rPr lang="en-US" smtClean="0"/>
              <a:t>‹#›</a:t>
            </a:fld>
            <a:endParaRPr lang="en-US"/>
          </a:p>
        </p:txBody>
      </p:sp>
    </p:spTree>
    <p:extLst>
      <p:ext uri="{BB962C8B-B14F-4D97-AF65-F5344CB8AC3E}">
        <p14:creationId xmlns:p14="http://schemas.microsoft.com/office/powerpoint/2010/main" val="3156877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388661-DDEC-D340-9840-45316E3EDD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89DAB677-7B27-3D48-BD18-86329998639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070501B-E10F-3143-BEEC-605D82652D68}" type="datetimeFigureOut">
              <a:rPr lang="en-US"/>
              <a:pPr>
                <a:defRPr/>
              </a:pPr>
              <a:t>4/8/2024</a:t>
            </a:fld>
            <a:endParaRPr lang="en-US"/>
          </a:p>
        </p:txBody>
      </p:sp>
      <p:sp>
        <p:nvSpPr>
          <p:cNvPr id="4" name="Slide Image Placeholder 3">
            <a:extLst>
              <a:ext uri="{FF2B5EF4-FFF2-40B4-BE49-F238E27FC236}">
                <a16:creationId xmlns:a16="http://schemas.microsoft.com/office/drawing/2014/main" id="{A4AF24FD-8395-D447-9D68-367DF6541C8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D1754D7-ED9F-A843-A3A6-F1A227ED19D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938C4CD-AF53-B44F-A821-EF328A394CA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436CC5F4-08EB-1E4E-A7A3-9C45881EE9B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59FC404-B8AE-A045-AE45-6898A0C9E1D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59FC404-B8AE-A045-AE45-6898A0C9E1D0}" type="slidenum">
              <a:rPr lang="en-US" smtClean="0"/>
              <a:pPr>
                <a:defRPr/>
              </a:pPr>
              <a:t>2</a:t>
            </a:fld>
            <a:endParaRPr lang="en-US"/>
          </a:p>
        </p:txBody>
      </p:sp>
    </p:spTree>
    <p:extLst>
      <p:ext uri="{BB962C8B-B14F-4D97-AF65-F5344CB8AC3E}">
        <p14:creationId xmlns:p14="http://schemas.microsoft.com/office/powerpoint/2010/main" val="1514605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59FC404-B8AE-A045-AE45-6898A0C9E1D0}" type="slidenum">
              <a:rPr lang="en-US" smtClean="0"/>
              <a:pPr>
                <a:defRPr/>
              </a:pPr>
              <a:t>3</a:t>
            </a:fld>
            <a:endParaRPr lang="en-US"/>
          </a:p>
        </p:txBody>
      </p:sp>
    </p:spTree>
    <p:extLst>
      <p:ext uri="{BB962C8B-B14F-4D97-AF65-F5344CB8AC3E}">
        <p14:creationId xmlns:p14="http://schemas.microsoft.com/office/powerpoint/2010/main" val="1504038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59FC404-B8AE-A045-AE45-6898A0C9E1D0}" type="slidenum">
              <a:rPr lang="en-US" smtClean="0"/>
              <a:pPr>
                <a:defRPr/>
              </a:pPr>
              <a:t>4</a:t>
            </a:fld>
            <a:endParaRPr lang="en-US"/>
          </a:p>
        </p:txBody>
      </p:sp>
    </p:spTree>
    <p:extLst>
      <p:ext uri="{BB962C8B-B14F-4D97-AF65-F5344CB8AC3E}">
        <p14:creationId xmlns:p14="http://schemas.microsoft.com/office/powerpoint/2010/main" val="1607839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59FC404-B8AE-A045-AE45-6898A0C9E1D0}" type="slidenum">
              <a:rPr lang="en-US" smtClean="0"/>
              <a:pPr>
                <a:defRPr/>
              </a:pPr>
              <a:t>5</a:t>
            </a:fld>
            <a:endParaRPr lang="en-US"/>
          </a:p>
        </p:txBody>
      </p:sp>
    </p:spTree>
    <p:extLst>
      <p:ext uri="{BB962C8B-B14F-4D97-AF65-F5344CB8AC3E}">
        <p14:creationId xmlns:p14="http://schemas.microsoft.com/office/powerpoint/2010/main" val="14346888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C194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1C22D9-6089-5C42-A92D-FF96D3A3553F}"/>
              </a:ext>
            </a:extLst>
          </p:cNvPr>
          <p:cNvSpPr/>
          <p:nvPr userDrawn="1"/>
        </p:nvSpPr>
        <p:spPr>
          <a:xfrm>
            <a:off x="0" y="4886325"/>
            <a:ext cx="12206288" cy="2001838"/>
          </a:xfrm>
          <a:prstGeom prst="rect">
            <a:avLst/>
          </a:prstGeom>
          <a:solidFill>
            <a:srgbClr val="45BC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TextBox 5">
            <a:extLst>
              <a:ext uri="{FF2B5EF4-FFF2-40B4-BE49-F238E27FC236}">
                <a16:creationId xmlns:a16="http://schemas.microsoft.com/office/drawing/2014/main" id="{C316780A-031A-ED48-9E69-DAB6AF626D2A}"/>
              </a:ext>
            </a:extLst>
          </p:cNvPr>
          <p:cNvSpPr txBox="1"/>
          <p:nvPr userDrawn="1"/>
        </p:nvSpPr>
        <p:spPr>
          <a:xfrm>
            <a:off x="8205803" y="2423427"/>
            <a:ext cx="102657"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eaLnBrk="1" fontAlgn="auto">
              <a:lnSpc>
                <a:spcPct val="150000"/>
              </a:lnSpc>
              <a:spcBef>
                <a:spcPts val="0"/>
              </a:spcBef>
              <a:spcAft>
                <a:spcPts val="0"/>
              </a:spcAft>
              <a:defRPr/>
            </a:pPr>
            <a:endParaRPr lang="en-US" sz="1200">
              <a:solidFill>
                <a:srgbClr val="2C3E50"/>
              </a:solidFill>
              <a:latin typeface="+mn-lt"/>
              <a:sym typeface="Helvetica Neue Light"/>
            </a:endParaRPr>
          </a:p>
        </p:txBody>
      </p:sp>
      <p:sp>
        <p:nvSpPr>
          <p:cNvPr id="7" name="Rectangle 6">
            <a:extLst>
              <a:ext uri="{FF2B5EF4-FFF2-40B4-BE49-F238E27FC236}">
                <a16:creationId xmlns:a16="http://schemas.microsoft.com/office/drawing/2014/main" id="{B0FD40B7-BAF8-FA4D-BC34-94E6FE3C7C41}"/>
              </a:ext>
            </a:extLst>
          </p:cNvPr>
          <p:cNvSpPr/>
          <p:nvPr userDrawn="1"/>
        </p:nvSpPr>
        <p:spPr>
          <a:xfrm flipH="1">
            <a:off x="0" y="0"/>
            <a:ext cx="104775" cy="4886325"/>
          </a:xfrm>
          <a:prstGeom prst="rect">
            <a:avLst/>
          </a:prstGeom>
          <a:solidFill>
            <a:srgbClr val="ED77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Image" descr="Image">
            <a:extLst>
              <a:ext uri="{FF2B5EF4-FFF2-40B4-BE49-F238E27FC236}">
                <a16:creationId xmlns:a16="http://schemas.microsoft.com/office/drawing/2014/main" id="{B2105F5F-E821-4944-969B-07EC338C71B2}"/>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1047413" y="309563"/>
            <a:ext cx="798512"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 name="Picture 12">
            <a:extLst>
              <a:ext uri="{FF2B5EF4-FFF2-40B4-BE49-F238E27FC236}">
                <a16:creationId xmlns:a16="http://schemas.microsoft.com/office/drawing/2014/main" id="{5657BFE3-AB3B-364B-A9E4-8A5A1AB1F299}"/>
              </a:ext>
            </a:extLst>
          </p:cNvPr>
          <p:cNvPicPr>
            <a:picLocks noChangeAspect="1" noChangeArrowheads="1"/>
          </p:cNvPicPr>
          <p:nvPr userDrawn="1"/>
        </p:nvPicPr>
        <p:blipFill>
          <a:blip r:embed="rId3"/>
          <a:srcRect/>
          <a:stretch/>
        </p:blipFill>
        <p:spPr bwMode="auto">
          <a:xfrm>
            <a:off x="584200" y="3396553"/>
            <a:ext cx="939800" cy="739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775DB57-87C9-CE45-B98E-B41C7F274CD6}"/>
              </a:ext>
            </a:extLst>
          </p:cNvPr>
          <p:cNvSpPr>
            <a:spLocks noGrp="1"/>
          </p:cNvSpPr>
          <p:nvPr>
            <p:ph type="title" hasCustomPrompt="1"/>
          </p:nvPr>
        </p:nvSpPr>
        <p:spPr>
          <a:xfrm>
            <a:off x="497463" y="638175"/>
            <a:ext cx="11151197" cy="2034693"/>
          </a:xfrm>
        </p:spPr>
        <p:txBody>
          <a:bodyPr anchor="b"/>
          <a:lstStyle>
            <a:lvl1pPr>
              <a:defRPr lang="en-US" altLang="en-US" sz="4000" b="0" kern="1200" dirty="0">
                <a:solidFill>
                  <a:srgbClr val="FFFEFE"/>
                </a:solidFill>
                <a:latin typeface="+mn-lt"/>
                <a:ea typeface="+mn-ea"/>
                <a:cs typeface="+mn-cs"/>
              </a:defRPr>
            </a:lvl1pPr>
          </a:lstStyle>
          <a:p>
            <a:pPr marL="0" lvl="0" indent="0" algn="l" rtl="0" eaLnBrk="0" fontAlgn="base" hangingPunct="0">
              <a:lnSpc>
                <a:spcPct val="90000"/>
              </a:lnSpc>
              <a:spcBef>
                <a:spcPts val="1000"/>
              </a:spcBef>
              <a:spcAft>
                <a:spcPct val="0"/>
              </a:spcAft>
              <a:buFont typeface="Arial" panose="020B0604020202020204" pitchFamily="34" charset="0"/>
              <a:buNone/>
            </a:pPr>
            <a:r>
              <a:rPr lang="en-US" dirty="0"/>
              <a:t>Click to add text.</a:t>
            </a:r>
          </a:p>
        </p:txBody>
      </p:sp>
      <p:pic>
        <p:nvPicPr>
          <p:cNvPr id="13" name="Picture 12">
            <a:extLst>
              <a:ext uri="{FF2B5EF4-FFF2-40B4-BE49-F238E27FC236}">
                <a16:creationId xmlns:a16="http://schemas.microsoft.com/office/drawing/2014/main" id="{D4209C0D-EE71-A24F-A857-884D78DEA1A6}"/>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l="1" r="-1994" b="261"/>
          <a:stretch/>
        </p:blipFill>
        <p:spPr>
          <a:xfrm>
            <a:off x="0" y="4885659"/>
            <a:ext cx="5907654" cy="2001838"/>
          </a:xfrm>
          <a:prstGeom prst="rect">
            <a:avLst/>
          </a:prstGeom>
        </p:spPr>
      </p:pic>
      <p:sp>
        <p:nvSpPr>
          <p:cNvPr id="14" name="Text Placeholder 13">
            <a:extLst>
              <a:ext uri="{FF2B5EF4-FFF2-40B4-BE49-F238E27FC236}">
                <a16:creationId xmlns:a16="http://schemas.microsoft.com/office/drawing/2014/main" id="{ED6C2453-7021-3643-A3D4-EA3250CC437C}"/>
              </a:ext>
            </a:extLst>
          </p:cNvPr>
          <p:cNvSpPr>
            <a:spLocks noGrp="1"/>
          </p:cNvSpPr>
          <p:nvPr>
            <p:ph type="body" sz="quarter" idx="10" hasCustomPrompt="1"/>
          </p:nvPr>
        </p:nvSpPr>
        <p:spPr>
          <a:xfrm>
            <a:off x="503066" y="2784991"/>
            <a:ext cx="1684337" cy="249238"/>
          </a:xfrm>
        </p:spPr>
        <p:txBody>
          <a:bodyPr/>
          <a:lstStyle>
            <a:lvl1pPr marL="0" indent="0">
              <a:buNone/>
              <a:defRPr lang="en-US" sz="1000" b="1" kern="1200" spc="170" baseline="0" dirty="0">
                <a:solidFill>
                  <a:srgbClr val="ED7766"/>
                </a:solidFill>
                <a:latin typeface="+mn-lt"/>
                <a:ea typeface="+mn-ea"/>
                <a:cs typeface="+mn-cs"/>
              </a:defRPr>
            </a:lvl1pPr>
          </a:lstStyle>
          <a:p>
            <a:pPr marL="228600" lvl="0" indent="-228600" algn="l" rtl="0" eaLnBrk="0" fontAlgn="base" hangingPunct="0">
              <a:lnSpc>
                <a:spcPct val="90000"/>
              </a:lnSpc>
              <a:spcBef>
                <a:spcPts val="675"/>
              </a:spcBef>
              <a:spcAft>
                <a:spcPct val="0"/>
              </a:spcAft>
            </a:pPr>
            <a:r>
              <a:rPr lang="en-US" dirty="0"/>
              <a:t>MM.DD.YYYY</a:t>
            </a:r>
          </a:p>
        </p:txBody>
      </p:sp>
    </p:spTree>
    <p:extLst>
      <p:ext uri="{BB962C8B-B14F-4D97-AF65-F5344CB8AC3E}">
        <p14:creationId xmlns:p14="http://schemas.microsoft.com/office/powerpoint/2010/main" val="15079544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ior Divider Slide A">
    <p:bg>
      <p:bgPr>
        <a:solidFill>
          <a:srgbClr val="0C184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0B9BA-E8E5-7B46-8720-7B15EF723473}"/>
              </a:ext>
            </a:extLst>
          </p:cNvPr>
          <p:cNvSpPr>
            <a:spLocks noGrp="1"/>
          </p:cNvSpPr>
          <p:nvPr>
            <p:ph type="title" hasCustomPrompt="1"/>
          </p:nvPr>
        </p:nvSpPr>
        <p:spPr>
          <a:xfrm>
            <a:off x="446638" y="1062860"/>
            <a:ext cx="11155649" cy="2425747"/>
          </a:xfrm>
        </p:spPr>
        <p:txBody>
          <a:bodyPr/>
          <a:lstStyle>
            <a:lvl1pPr marL="0" indent="0" algn="l" rtl="0" eaLnBrk="0" fontAlgn="base" hangingPunct="0">
              <a:lnSpc>
                <a:spcPct val="90000"/>
              </a:lnSpc>
              <a:spcBef>
                <a:spcPts val="1000"/>
              </a:spcBef>
              <a:spcAft>
                <a:spcPct val="0"/>
              </a:spcAft>
              <a:buFont typeface="Arial" panose="020B0604020202020204" pitchFamily="34" charset="0"/>
              <a:buNone/>
              <a:defRPr lang="en-US" altLang="en-US" sz="3600" b="1" kern="1200" dirty="0">
                <a:solidFill>
                  <a:srgbClr val="44BCE5"/>
                </a:solidFill>
                <a:latin typeface="+mn-lt"/>
                <a:ea typeface="+mn-ea"/>
                <a:cs typeface="+mn-cs"/>
              </a:defRPr>
            </a:lvl1pPr>
          </a:lstStyle>
          <a:p>
            <a:pPr marL="0" lvl="0" indent="0" algn="l" rtl="0" eaLnBrk="0" fontAlgn="base" hangingPunct="0">
              <a:lnSpc>
                <a:spcPct val="90000"/>
              </a:lnSpc>
              <a:spcBef>
                <a:spcPts val="1000"/>
              </a:spcBef>
              <a:spcAft>
                <a:spcPct val="0"/>
              </a:spcAft>
              <a:buFont typeface="Arial" panose="020B0604020202020204" pitchFamily="34" charset="0"/>
              <a:buNone/>
            </a:pPr>
            <a:r>
              <a:rPr lang="en-US" dirty="0"/>
              <a:t>Click to add text.</a:t>
            </a:r>
          </a:p>
        </p:txBody>
      </p:sp>
      <p:sp>
        <p:nvSpPr>
          <p:cNvPr id="4" name="TextBox 3">
            <a:extLst>
              <a:ext uri="{FF2B5EF4-FFF2-40B4-BE49-F238E27FC236}">
                <a16:creationId xmlns:a16="http://schemas.microsoft.com/office/drawing/2014/main" id="{DA0A95F8-3546-3E4C-A759-595718683D28}"/>
              </a:ext>
            </a:extLst>
          </p:cNvPr>
          <p:cNvSpPr txBox="1"/>
          <p:nvPr userDrawn="1"/>
        </p:nvSpPr>
        <p:spPr>
          <a:xfrm>
            <a:off x="8205803" y="2423427"/>
            <a:ext cx="102657"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eaLnBrk="1" fontAlgn="auto">
              <a:lnSpc>
                <a:spcPct val="150000"/>
              </a:lnSpc>
              <a:spcBef>
                <a:spcPts val="0"/>
              </a:spcBef>
              <a:spcAft>
                <a:spcPts val="0"/>
              </a:spcAft>
              <a:defRPr/>
            </a:pPr>
            <a:endParaRPr lang="en-US" sz="1200">
              <a:solidFill>
                <a:srgbClr val="2C3E50"/>
              </a:solidFill>
              <a:latin typeface="+mn-lt"/>
              <a:sym typeface="Helvetica Neue Light"/>
            </a:endParaRPr>
          </a:p>
        </p:txBody>
      </p:sp>
      <p:sp>
        <p:nvSpPr>
          <p:cNvPr id="8" name="Text Placeholder 15">
            <a:extLst>
              <a:ext uri="{FF2B5EF4-FFF2-40B4-BE49-F238E27FC236}">
                <a16:creationId xmlns:a16="http://schemas.microsoft.com/office/drawing/2014/main" id="{AFFF5592-99D3-5243-9B8C-324ED920FF82}"/>
              </a:ext>
            </a:extLst>
          </p:cNvPr>
          <p:cNvSpPr>
            <a:spLocks noGrp="1"/>
          </p:cNvSpPr>
          <p:nvPr>
            <p:ph type="body" sz="quarter" idx="11" hasCustomPrompt="1"/>
          </p:nvPr>
        </p:nvSpPr>
        <p:spPr>
          <a:xfrm>
            <a:off x="443315" y="3512679"/>
            <a:ext cx="11155650" cy="2190750"/>
          </a:xfrm>
        </p:spPr>
        <p:txBody>
          <a:bodyPr>
            <a:noAutofit/>
          </a:bodyPr>
          <a:lstStyle>
            <a:lvl1pPr marL="0" indent="0">
              <a:buNone/>
              <a:defRPr sz="1800" b="0">
                <a:solidFill>
                  <a:srgbClr val="ED7766"/>
                </a:solidFill>
              </a:defRPr>
            </a:lvl1pPr>
          </a:lstStyle>
          <a:p>
            <a:pPr lvl="0"/>
            <a:r>
              <a:rPr lang="en-US" dirty="0"/>
              <a:t>Click to add text.</a:t>
            </a:r>
          </a:p>
        </p:txBody>
      </p:sp>
      <p:sp>
        <p:nvSpPr>
          <p:cNvPr id="11" name="Slide Number Placeholder 2">
            <a:extLst>
              <a:ext uri="{FF2B5EF4-FFF2-40B4-BE49-F238E27FC236}">
                <a16:creationId xmlns:a16="http://schemas.microsoft.com/office/drawing/2014/main" id="{09AF7513-A680-8542-B459-AF8DAAB0C887}"/>
              </a:ext>
            </a:extLst>
          </p:cNvPr>
          <p:cNvSpPr>
            <a:spLocks noGrp="1"/>
          </p:cNvSpPr>
          <p:nvPr>
            <p:ph type="sldNum" sz="quarter" idx="12"/>
          </p:nvPr>
        </p:nvSpPr>
        <p:spPr>
          <a:xfrm>
            <a:off x="11241740" y="6313373"/>
            <a:ext cx="749808" cy="219456"/>
          </a:xfrm>
          <a:prstGeom prst="rect">
            <a:avLst/>
          </a:prstGeom>
        </p:spPr>
        <p:txBody>
          <a:bodyPr/>
          <a:lstStyle>
            <a:lvl1pPr>
              <a:defRPr>
                <a:solidFill>
                  <a:srgbClr val="FFFFFF"/>
                </a:solidFill>
              </a:defRPr>
            </a:lvl1pPr>
          </a:lstStyle>
          <a:p>
            <a:pPr>
              <a:defRPr/>
            </a:pPr>
            <a:r>
              <a:rPr lang="en-US"/>
              <a:t>PAGE </a:t>
            </a:r>
            <a:fld id="{E7CA4FF5-6014-2F45-B533-1D08CF3C1F9C}" type="slidenum">
              <a:rPr smtClean="0"/>
              <a:pPr>
                <a:defRPr/>
              </a:pPr>
              <a:t>‹#›</a:t>
            </a:fld>
            <a:endParaRPr dirty="0"/>
          </a:p>
        </p:txBody>
      </p:sp>
      <p:sp>
        <p:nvSpPr>
          <p:cNvPr id="9" name="Rectangle 8">
            <a:extLst>
              <a:ext uri="{FF2B5EF4-FFF2-40B4-BE49-F238E27FC236}">
                <a16:creationId xmlns:a16="http://schemas.microsoft.com/office/drawing/2014/main" id="{1BDA8195-6502-CD4F-B768-930D9A0722F1}"/>
              </a:ext>
            </a:extLst>
          </p:cNvPr>
          <p:cNvSpPr/>
          <p:nvPr userDrawn="1"/>
        </p:nvSpPr>
        <p:spPr>
          <a:xfrm>
            <a:off x="301585" y="5907709"/>
            <a:ext cx="9144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1DBD3E7-8B26-CC49-BBC6-6150C717D218}"/>
              </a:ext>
            </a:extLst>
          </p:cNvPr>
          <p:cNvPicPr>
            <a:picLocks noChangeAspect="1" noChangeArrowheads="1"/>
          </p:cNvPicPr>
          <p:nvPr userDrawn="1"/>
        </p:nvPicPr>
        <p:blipFill>
          <a:blip r:embed="rId2"/>
          <a:srcRect/>
          <a:stretch/>
        </p:blipFill>
        <p:spPr bwMode="auto">
          <a:xfrm>
            <a:off x="480379" y="6202363"/>
            <a:ext cx="534574"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4951464"/>
      </p:ext>
    </p:extLst>
  </p:cSld>
  <p:clrMapOvr>
    <a:masterClrMapping/>
  </p:clrMapOvr>
  <p:extLst>
    <p:ext uri="{DCECCB84-F9BA-43D5-87BE-67443E8EF086}">
      <p15:sldGuideLst xmlns:p15="http://schemas.microsoft.com/office/powerpoint/2012/main">
        <p15:guide id="1" orient="horz" pos="210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nterior Divider Slide B">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757A7C-BF80-B545-8EB7-459ACB4F7242}"/>
              </a:ext>
            </a:extLst>
          </p:cNvPr>
          <p:cNvSpPr>
            <a:spLocks noGrp="1"/>
          </p:cNvSpPr>
          <p:nvPr>
            <p:ph type="title" hasCustomPrompt="1"/>
          </p:nvPr>
        </p:nvSpPr>
        <p:spPr>
          <a:xfrm>
            <a:off x="443313" y="1123122"/>
            <a:ext cx="11155650" cy="2392078"/>
          </a:xfrm>
        </p:spPr>
        <p:txBody>
          <a:bodyPr/>
          <a:lstStyle>
            <a:lvl1pPr>
              <a:defRPr lang="en-US" altLang="en-US" sz="3600" b="1" kern="1200" dirty="0">
                <a:solidFill>
                  <a:srgbClr val="0032A0"/>
                </a:solidFill>
                <a:latin typeface="+mn-lt"/>
                <a:ea typeface="+mn-ea"/>
                <a:cs typeface="+mn-cs"/>
              </a:defRPr>
            </a:lvl1pPr>
          </a:lstStyle>
          <a:p>
            <a:pPr lvl="0"/>
            <a:r>
              <a:rPr lang="en-US" dirty="0"/>
              <a:t>Click to add text.</a:t>
            </a:r>
          </a:p>
        </p:txBody>
      </p:sp>
      <p:sp>
        <p:nvSpPr>
          <p:cNvPr id="4" name="TextBox 3">
            <a:extLst>
              <a:ext uri="{FF2B5EF4-FFF2-40B4-BE49-F238E27FC236}">
                <a16:creationId xmlns:a16="http://schemas.microsoft.com/office/drawing/2014/main" id="{92D2DBA0-61FA-0C4E-ABF4-8F11882C4EFF}"/>
              </a:ext>
            </a:extLst>
          </p:cNvPr>
          <p:cNvSpPr txBox="1"/>
          <p:nvPr userDrawn="1"/>
        </p:nvSpPr>
        <p:spPr>
          <a:xfrm>
            <a:off x="8205803" y="2423427"/>
            <a:ext cx="102657"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eaLnBrk="1" fontAlgn="auto">
              <a:lnSpc>
                <a:spcPct val="150000"/>
              </a:lnSpc>
              <a:spcBef>
                <a:spcPts val="0"/>
              </a:spcBef>
              <a:spcAft>
                <a:spcPts val="0"/>
              </a:spcAft>
              <a:defRPr/>
            </a:pPr>
            <a:endParaRPr lang="en-US" sz="1200">
              <a:solidFill>
                <a:srgbClr val="2C3E50"/>
              </a:solidFill>
              <a:latin typeface="+mn-lt"/>
              <a:sym typeface="Helvetica Neue Light"/>
            </a:endParaRPr>
          </a:p>
        </p:txBody>
      </p:sp>
      <p:sp>
        <p:nvSpPr>
          <p:cNvPr id="3" name="Slide Number Placeholder 2">
            <a:extLst>
              <a:ext uri="{FF2B5EF4-FFF2-40B4-BE49-F238E27FC236}">
                <a16:creationId xmlns:a16="http://schemas.microsoft.com/office/drawing/2014/main" id="{C12FC54A-0366-A049-ACBD-0F97EB7A933F}"/>
              </a:ext>
            </a:extLst>
          </p:cNvPr>
          <p:cNvSpPr>
            <a:spLocks noGrp="1"/>
          </p:cNvSpPr>
          <p:nvPr>
            <p:ph type="sldNum" sz="quarter" idx="12"/>
          </p:nvPr>
        </p:nvSpPr>
        <p:spPr>
          <a:xfrm>
            <a:off x="11232777" y="6329447"/>
            <a:ext cx="745328" cy="217558"/>
          </a:xfrm>
          <a:prstGeom prst="rect">
            <a:avLst/>
          </a:prstGeom>
        </p:spPr>
        <p:txBody>
          <a:bodyPr/>
          <a:lstStyle/>
          <a:p>
            <a:pPr algn="l">
              <a:defRPr/>
            </a:pPr>
            <a:r>
              <a:rPr lang="en-US"/>
              <a:t>PAGE </a:t>
            </a:r>
            <a:fld id="{E7CA4FF5-6014-2F45-B533-1D08CF3C1F9C}" type="slidenum">
              <a:rPr smtClean="0"/>
              <a:pPr>
                <a:defRPr/>
              </a:pPr>
              <a:t>‹#›</a:t>
            </a:fld>
            <a:endParaRPr dirty="0"/>
          </a:p>
        </p:txBody>
      </p:sp>
      <p:sp>
        <p:nvSpPr>
          <p:cNvPr id="10" name="Text Placeholder 16">
            <a:extLst>
              <a:ext uri="{FF2B5EF4-FFF2-40B4-BE49-F238E27FC236}">
                <a16:creationId xmlns:a16="http://schemas.microsoft.com/office/drawing/2014/main" id="{B1BFA5A5-CC7B-1A4D-A7AA-095D5D8650A8}"/>
              </a:ext>
            </a:extLst>
          </p:cNvPr>
          <p:cNvSpPr>
            <a:spLocks noGrp="1"/>
          </p:cNvSpPr>
          <p:nvPr>
            <p:ph type="body" sz="quarter" idx="11" hasCustomPrompt="1"/>
          </p:nvPr>
        </p:nvSpPr>
        <p:spPr>
          <a:xfrm>
            <a:off x="443314" y="3515200"/>
            <a:ext cx="11155651" cy="1473200"/>
          </a:xfrm>
        </p:spPr>
        <p:txBody>
          <a:bodyPr>
            <a:noAutofit/>
          </a:bodyPr>
          <a:lstStyle>
            <a:lvl1pPr marL="0" indent="0">
              <a:buNone/>
              <a:defRPr sz="1800" b="0"/>
            </a:lvl1pPr>
          </a:lstStyle>
          <a:p>
            <a:pPr lvl="0"/>
            <a:r>
              <a:rPr lang="en-US" dirty="0"/>
              <a:t>Click to add text.</a:t>
            </a:r>
          </a:p>
        </p:txBody>
      </p:sp>
    </p:spTree>
    <p:extLst>
      <p:ext uri="{BB962C8B-B14F-4D97-AF65-F5344CB8AC3E}">
        <p14:creationId xmlns:p14="http://schemas.microsoft.com/office/powerpoint/2010/main" val="2421822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8FEC7F-D0EC-6946-96DE-0766B1E5D311}"/>
              </a:ext>
            </a:extLst>
          </p:cNvPr>
          <p:cNvSpPr txBox="1"/>
          <p:nvPr userDrawn="1"/>
        </p:nvSpPr>
        <p:spPr>
          <a:xfrm>
            <a:off x="8205803" y="2423427"/>
            <a:ext cx="102657"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eaLnBrk="1" fontAlgn="auto">
              <a:lnSpc>
                <a:spcPct val="150000"/>
              </a:lnSpc>
              <a:spcBef>
                <a:spcPts val="0"/>
              </a:spcBef>
              <a:spcAft>
                <a:spcPts val="0"/>
              </a:spcAft>
              <a:defRPr/>
            </a:pPr>
            <a:endParaRPr lang="en-US" sz="1200">
              <a:solidFill>
                <a:srgbClr val="2C3E50"/>
              </a:solidFill>
              <a:latin typeface="+mn-lt"/>
              <a:sym typeface="Helvetica Neue Light"/>
            </a:endParaRPr>
          </a:p>
        </p:txBody>
      </p:sp>
      <p:sp>
        <p:nvSpPr>
          <p:cNvPr id="2" name="Slide Number Placeholder 1">
            <a:extLst>
              <a:ext uri="{FF2B5EF4-FFF2-40B4-BE49-F238E27FC236}">
                <a16:creationId xmlns:a16="http://schemas.microsoft.com/office/drawing/2014/main" id="{1AA9B505-25D6-7741-AB92-422E1234C9BD}"/>
              </a:ext>
            </a:extLst>
          </p:cNvPr>
          <p:cNvSpPr>
            <a:spLocks noGrp="1"/>
          </p:cNvSpPr>
          <p:nvPr>
            <p:ph type="sldNum" sz="quarter" idx="14"/>
          </p:nvPr>
        </p:nvSpPr>
        <p:spPr>
          <a:xfrm>
            <a:off x="11232777" y="6329447"/>
            <a:ext cx="745328" cy="217558"/>
          </a:xfrm>
          <a:prstGeom prst="rect">
            <a:avLst/>
          </a:prstGeom>
        </p:spPr>
        <p:txBody>
          <a:bodyPr/>
          <a:lstStyle/>
          <a:p>
            <a:pPr algn="l">
              <a:defRPr/>
            </a:pPr>
            <a:r>
              <a:rPr lang="en-US"/>
              <a:t>PAGE </a:t>
            </a:r>
            <a:fld id="{E7CA4FF5-6014-2F45-B533-1D08CF3C1F9C}" type="slidenum">
              <a:rPr smtClean="0"/>
              <a:pPr>
                <a:defRPr/>
              </a:pPr>
              <a:t>‹#›</a:t>
            </a:fld>
            <a:endParaRPr dirty="0"/>
          </a:p>
        </p:txBody>
      </p:sp>
      <p:sp>
        <p:nvSpPr>
          <p:cNvPr id="7" name="Text Placeholder 9">
            <a:extLst>
              <a:ext uri="{FF2B5EF4-FFF2-40B4-BE49-F238E27FC236}">
                <a16:creationId xmlns:a16="http://schemas.microsoft.com/office/drawing/2014/main" id="{4E0E9979-E770-9946-A45C-FC73B36FAFB2}"/>
              </a:ext>
            </a:extLst>
          </p:cNvPr>
          <p:cNvSpPr>
            <a:spLocks noGrp="1"/>
          </p:cNvSpPr>
          <p:nvPr>
            <p:ph type="body" sz="quarter" idx="13" hasCustomPrompt="1"/>
          </p:nvPr>
        </p:nvSpPr>
        <p:spPr>
          <a:xfrm>
            <a:off x="393256" y="1295400"/>
            <a:ext cx="11278043" cy="4330700"/>
          </a:xfrm>
        </p:spPr>
        <p:txBody>
          <a:bodyPr>
            <a:noAutofit/>
          </a:bodyPr>
          <a:lstStyle>
            <a:lvl1pPr>
              <a:buNone/>
              <a:defRPr lang="en-US" altLang="en-US" sz="2400" kern="1200" dirty="0" smtClean="0">
                <a:solidFill>
                  <a:schemeClr val="tx1"/>
                </a:solidFill>
                <a:latin typeface="+mn-lt"/>
                <a:ea typeface="+mn-ea"/>
                <a:cs typeface="+mn-cs"/>
              </a:defRPr>
            </a:lvl1pPr>
            <a:lvl3pPr marL="1258888" indent="-279400">
              <a:buSzPct val="80000"/>
              <a:tabLst/>
              <a:defRPr/>
            </a:lvl3pPr>
          </a:lstStyle>
          <a:p>
            <a:pPr marL="228600" lvl="0" indent="-228600" algn="l" rtl="0" eaLnBrk="0" fontAlgn="base" hangingPunct="0">
              <a:lnSpc>
                <a:spcPct val="90000"/>
              </a:lnSpc>
              <a:spcBef>
                <a:spcPts val="900"/>
              </a:spcBef>
              <a:spcAft>
                <a:spcPct val="0"/>
              </a:spcAft>
              <a:buClr>
                <a:schemeClr val="bg1"/>
              </a:buClr>
              <a:buSzPct val="70000"/>
            </a:pPr>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2">
            <a:extLst>
              <a:ext uri="{FF2B5EF4-FFF2-40B4-BE49-F238E27FC236}">
                <a16:creationId xmlns:a16="http://schemas.microsoft.com/office/drawing/2014/main" id="{E1CF3180-D8D3-2B43-9FFF-E743A61D4CEE}"/>
              </a:ext>
            </a:extLst>
          </p:cNvPr>
          <p:cNvSpPr>
            <a:spLocks noGrp="1"/>
          </p:cNvSpPr>
          <p:nvPr>
            <p:ph type="title" hasCustomPrompt="1"/>
          </p:nvPr>
        </p:nvSpPr>
        <p:spPr>
          <a:xfrm>
            <a:off x="393700" y="139700"/>
            <a:ext cx="10945232" cy="1003300"/>
          </a:xfrm>
        </p:spPr>
        <p:txBody>
          <a:bodyPr/>
          <a:lstStyle/>
          <a:p>
            <a:r>
              <a:rPr lang="en-US" dirty="0"/>
              <a:t>Click to add text.</a:t>
            </a:r>
          </a:p>
        </p:txBody>
      </p:sp>
    </p:spTree>
    <p:extLst>
      <p:ext uri="{BB962C8B-B14F-4D97-AF65-F5344CB8AC3E}">
        <p14:creationId xmlns:p14="http://schemas.microsoft.com/office/powerpoint/2010/main" val="1550908019"/>
      </p:ext>
    </p:extLst>
  </p:cSld>
  <p:clrMapOvr>
    <a:masterClrMapping/>
  </p:clrMapOvr>
  <p:extLst>
    <p:ext uri="{DCECCB84-F9BA-43D5-87BE-67443E8EF086}">
      <p15:sldGuideLst xmlns:p15="http://schemas.microsoft.com/office/powerpoint/2012/main">
        <p15:guide id="1" orient="horz" pos="816"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14E527-DCE1-8647-A3F9-F200C356BF9D}"/>
              </a:ext>
            </a:extLst>
          </p:cNvPr>
          <p:cNvSpPr txBox="1"/>
          <p:nvPr userDrawn="1"/>
        </p:nvSpPr>
        <p:spPr>
          <a:xfrm>
            <a:off x="8205803" y="2423427"/>
            <a:ext cx="102657"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eaLnBrk="1" fontAlgn="auto">
              <a:lnSpc>
                <a:spcPct val="150000"/>
              </a:lnSpc>
              <a:spcBef>
                <a:spcPts val="0"/>
              </a:spcBef>
              <a:spcAft>
                <a:spcPts val="0"/>
              </a:spcAft>
              <a:defRPr/>
            </a:pPr>
            <a:endParaRPr lang="en-US" sz="1200">
              <a:solidFill>
                <a:srgbClr val="2C3E50"/>
              </a:solidFill>
              <a:latin typeface="+mn-lt"/>
              <a:sym typeface="Helvetica Neue Light"/>
            </a:endParaRPr>
          </a:p>
        </p:txBody>
      </p:sp>
      <p:sp>
        <p:nvSpPr>
          <p:cNvPr id="2" name="Slide Number Placeholder 1">
            <a:extLst>
              <a:ext uri="{FF2B5EF4-FFF2-40B4-BE49-F238E27FC236}">
                <a16:creationId xmlns:a16="http://schemas.microsoft.com/office/drawing/2014/main" id="{728F32ED-C6A2-6F46-8673-26E5A74A96AF}"/>
              </a:ext>
            </a:extLst>
          </p:cNvPr>
          <p:cNvSpPr>
            <a:spLocks noGrp="1"/>
          </p:cNvSpPr>
          <p:nvPr>
            <p:ph type="sldNum" sz="quarter" idx="14"/>
          </p:nvPr>
        </p:nvSpPr>
        <p:spPr>
          <a:xfrm>
            <a:off x="11232777" y="6329447"/>
            <a:ext cx="745328" cy="217558"/>
          </a:xfrm>
          <a:prstGeom prst="rect">
            <a:avLst/>
          </a:prstGeom>
        </p:spPr>
        <p:txBody>
          <a:bodyPr/>
          <a:lstStyle/>
          <a:p>
            <a:pPr algn="l">
              <a:defRPr/>
            </a:pPr>
            <a:r>
              <a:rPr lang="en-US"/>
              <a:t>PAGE </a:t>
            </a:r>
            <a:fld id="{E7CA4FF5-6014-2F45-B533-1D08CF3C1F9C}" type="slidenum">
              <a:rPr smtClean="0"/>
              <a:pPr>
                <a:defRPr/>
              </a:pPr>
              <a:t>‹#›</a:t>
            </a:fld>
            <a:endParaRPr dirty="0"/>
          </a:p>
        </p:txBody>
      </p:sp>
      <p:sp>
        <p:nvSpPr>
          <p:cNvPr id="9" name="Content Placeholder 2">
            <a:extLst>
              <a:ext uri="{FF2B5EF4-FFF2-40B4-BE49-F238E27FC236}">
                <a16:creationId xmlns:a16="http://schemas.microsoft.com/office/drawing/2014/main" id="{54EC96FD-3FC5-A740-86AA-FDA8E70C7FC1}"/>
              </a:ext>
            </a:extLst>
          </p:cNvPr>
          <p:cNvSpPr>
            <a:spLocks noGrp="1"/>
          </p:cNvSpPr>
          <p:nvPr>
            <p:ph sz="quarter" idx="12" hasCustomPrompt="1"/>
          </p:nvPr>
        </p:nvSpPr>
        <p:spPr>
          <a:xfrm>
            <a:off x="389381" y="1295400"/>
            <a:ext cx="5616783" cy="4082556"/>
          </a:xfrm>
        </p:spPr>
        <p:txBody>
          <a:bodyPr>
            <a:noAutofit/>
          </a:bodyPr>
          <a:lstStyle>
            <a:lvl1pPr marL="11113" indent="-11113">
              <a:buClr>
                <a:schemeClr val="bg1"/>
              </a:buClr>
              <a:buNone/>
              <a:tabLst/>
              <a:defRPr sz="2000"/>
            </a:lvl1pPr>
            <a:lvl2pPr>
              <a:buClr>
                <a:schemeClr val="bg1"/>
              </a:buClr>
              <a:defRPr lang="en-US" altLang="en-US" sz="1800" kern="1200" dirty="0">
                <a:solidFill>
                  <a:schemeClr val="tx1"/>
                </a:solidFill>
                <a:latin typeface="+mn-lt"/>
                <a:ea typeface="+mn-ea"/>
                <a:cs typeface="+mn-cs"/>
              </a:defRPr>
            </a:lvl2pPr>
            <a:lvl3pPr>
              <a:buClr>
                <a:schemeClr val="bg1"/>
              </a:buClr>
              <a:defRPr lang="en-US" altLang="en-US" sz="1600" kern="1200" dirty="0">
                <a:solidFill>
                  <a:schemeClr val="tx1"/>
                </a:solidFill>
                <a:latin typeface="+mn-lt"/>
                <a:ea typeface="+mn-ea"/>
                <a:cs typeface="+mn-cs"/>
              </a:defRPr>
            </a:lvl3pPr>
            <a:lvl4pPr>
              <a:buClr>
                <a:schemeClr val="bg1"/>
              </a:buClr>
              <a:defRPr lang="en-US" altLang="en-US" sz="1400" kern="1200" dirty="0">
                <a:solidFill>
                  <a:schemeClr val="tx1"/>
                </a:solidFill>
                <a:latin typeface="+mn-lt"/>
                <a:ea typeface="+mn-ea"/>
                <a:cs typeface="+mn-cs"/>
              </a:defRPr>
            </a:lvl4pPr>
            <a:lvl5pPr>
              <a:buClr>
                <a:schemeClr val="bg1"/>
              </a:buClr>
              <a:defRPr lang="en-US" altLang="en-US" sz="1400" kern="1200" dirty="0">
                <a:solidFill>
                  <a:schemeClr val="tx1"/>
                </a:solidFill>
                <a:latin typeface="+mn-lt"/>
                <a:ea typeface="+mn-ea"/>
                <a:cs typeface="+mn-cs"/>
              </a:defRPr>
            </a:lvl5pPr>
          </a:lstStyle>
          <a:p>
            <a:pPr lvl="0"/>
            <a:r>
              <a:rPr lang="en-US" dirty="0"/>
              <a:t>Click to add text.</a:t>
            </a:r>
          </a:p>
          <a:p>
            <a:pPr marL="579438" lvl="1" indent="-220663" algn="l" rtl="0" eaLnBrk="0" fontAlgn="base" hangingPunct="0">
              <a:lnSpc>
                <a:spcPct val="90000"/>
              </a:lnSpc>
              <a:spcBef>
                <a:spcPts val="500"/>
              </a:spcBef>
              <a:spcAft>
                <a:spcPct val="0"/>
              </a:spcAft>
              <a:buClr>
                <a:schemeClr val="bg1"/>
              </a:buClr>
              <a:buFont typeface="Arial" panose="020B0604020202020204" pitchFamily="34" charset="0"/>
              <a:buChar char="•"/>
              <a:tabLst/>
            </a:pPr>
            <a:r>
              <a:rPr lang="en-US" dirty="0"/>
              <a:t>Second level</a:t>
            </a:r>
          </a:p>
          <a:p>
            <a:pPr marL="1149350" lvl="2" indent="-230188" algn="l" rtl="0" eaLnBrk="0" fontAlgn="base" hangingPunct="0">
              <a:lnSpc>
                <a:spcPct val="90000"/>
              </a:lnSpc>
              <a:spcBef>
                <a:spcPts val="500"/>
              </a:spcBef>
              <a:spcAft>
                <a:spcPct val="0"/>
              </a:spcAft>
              <a:buClr>
                <a:schemeClr val="bg1"/>
              </a:buClr>
              <a:buSzPct val="80000"/>
              <a:buFontTx/>
              <a:buBlip>
                <a:blip r:embed="rId2">
                  <a:extLst>
                    <a:ext uri="{96DAC541-7B7A-43D3-8B79-37D633B846F1}">
                      <asvg:svgBlip xmlns:asvg="http://schemas.microsoft.com/office/drawing/2016/SVG/main" r:embed="rId3"/>
                    </a:ext>
                  </a:extLst>
                </a:blip>
              </a:buBlip>
              <a:tabLst/>
            </a:pPr>
            <a:r>
              <a:rPr lang="en-US" dirty="0"/>
              <a:t>Third level</a:t>
            </a:r>
          </a:p>
          <a:p>
            <a:pPr marL="1719263" lvl="3" indent="-227013" algn="l" rtl="0" eaLnBrk="0" fontAlgn="base" hangingPunct="0">
              <a:lnSpc>
                <a:spcPct val="90000"/>
              </a:lnSpc>
              <a:spcBef>
                <a:spcPts val="500"/>
              </a:spcBef>
              <a:spcAft>
                <a:spcPct val="0"/>
              </a:spcAft>
              <a:buClr>
                <a:schemeClr val="bg1"/>
              </a:buClr>
              <a:buFont typeface="System Font Regular"/>
              <a:buChar char="–"/>
              <a:tabLst/>
            </a:pPr>
            <a:r>
              <a:rPr lang="en-US" dirty="0"/>
              <a:t>Fourth level</a:t>
            </a:r>
          </a:p>
          <a:p>
            <a:pPr marL="2058988" lvl="4" indent="-230188" algn="l" rtl="0" eaLnBrk="0" fontAlgn="base" hangingPunct="0">
              <a:lnSpc>
                <a:spcPct val="90000"/>
              </a:lnSpc>
              <a:spcBef>
                <a:spcPts val="500"/>
              </a:spcBef>
              <a:spcAft>
                <a:spcPct val="0"/>
              </a:spcAft>
              <a:buClr>
                <a:schemeClr val="bg1"/>
              </a:buClr>
              <a:buFont typeface="Arial" panose="020B0604020202020204" pitchFamily="34" charset="0"/>
              <a:buChar char="•"/>
              <a:tabLst/>
            </a:pPr>
            <a:r>
              <a:rPr lang="en-US" dirty="0"/>
              <a:t>Fifth level</a:t>
            </a:r>
          </a:p>
        </p:txBody>
      </p:sp>
      <p:sp>
        <p:nvSpPr>
          <p:cNvPr id="10" name="Content Placeholder 2">
            <a:extLst>
              <a:ext uri="{FF2B5EF4-FFF2-40B4-BE49-F238E27FC236}">
                <a16:creationId xmlns:a16="http://schemas.microsoft.com/office/drawing/2014/main" id="{4A2EC258-810B-F34B-B7C8-BACEC74CDFF8}"/>
              </a:ext>
            </a:extLst>
          </p:cNvPr>
          <p:cNvSpPr>
            <a:spLocks noGrp="1"/>
          </p:cNvSpPr>
          <p:nvPr>
            <p:ph sz="quarter" idx="13" hasCustomPrompt="1"/>
          </p:nvPr>
        </p:nvSpPr>
        <p:spPr>
          <a:xfrm>
            <a:off x="6054960" y="1295400"/>
            <a:ext cx="5616783" cy="4082556"/>
          </a:xfrm>
        </p:spPr>
        <p:txBody>
          <a:bodyPr>
            <a:noAutofit/>
          </a:bodyPr>
          <a:lstStyle>
            <a:lvl1pPr marL="11113" indent="-11113">
              <a:buClr>
                <a:srgbClr val="ED7766"/>
              </a:buClr>
              <a:buNone/>
              <a:tabLst/>
              <a:defRPr sz="2000"/>
            </a:lvl1pPr>
            <a:lvl2pPr>
              <a:buClr>
                <a:schemeClr val="bg1"/>
              </a:buClr>
              <a:defRPr lang="en-US" altLang="en-US" sz="1800" kern="1200" dirty="0">
                <a:solidFill>
                  <a:schemeClr val="tx1"/>
                </a:solidFill>
                <a:latin typeface="+mn-lt"/>
                <a:ea typeface="+mn-ea"/>
                <a:cs typeface="+mn-cs"/>
              </a:defRPr>
            </a:lvl2pPr>
            <a:lvl3pPr>
              <a:buClr>
                <a:schemeClr val="bg1"/>
              </a:buClr>
              <a:defRPr lang="en-US" altLang="en-US" sz="1600" kern="1200" dirty="0">
                <a:solidFill>
                  <a:schemeClr val="tx1"/>
                </a:solidFill>
                <a:latin typeface="+mn-lt"/>
                <a:ea typeface="+mn-ea"/>
                <a:cs typeface="+mn-cs"/>
              </a:defRPr>
            </a:lvl3pPr>
            <a:lvl4pPr>
              <a:buClr>
                <a:schemeClr val="bg1"/>
              </a:buClr>
              <a:defRPr lang="en-US" altLang="en-US" sz="1400" kern="1200" dirty="0">
                <a:solidFill>
                  <a:schemeClr val="tx1"/>
                </a:solidFill>
                <a:latin typeface="+mn-lt"/>
                <a:ea typeface="+mn-ea"/>
                <a:cs typeface="+mn-cs"/>
              </a:defRPr>
            </a:lvl4pPr>
            <a:lvl5pPr>
              <a:buClr>
                <a:schemeClr val="bg1"/>
              </a:buClr>
              <a:defRPr lang="en-US" altLang="en-US" sz="1400" kern="1200" dirty="0">
                <a:solidFill>
                  <a:schemeClr val="tx1"/>
                </a:solidFill>
                <a:latin typeface="+mn-lt"/>
                <a:ea typeface="+mn-ea"/>
                <a:cs typeface="+mn-cs"/>
              </a:defRPr>
            </a:lvl5pPr>
          </a:lstStyle>
          <a:p>
            <a:pPr lvl="0"/>
            <a:r>
              <a:rPr lang="en-US" dirty="0"/>
              <a:t>Click to add text.</a:t>
            </a:r>
          </a:p>
          <a:p>
            <a:pPr marL="579438" lvl="1" indent="-220663" algn="l" rtl="0" eaLnBrk="0" fontAlgn="base" hangingPunct="0">
              <a:lnSpc>
                <a:spcPct val="90000"/>
              </a:lnSpc>
              <a:spcBef>
                <a:spcPts val="500"/>
              </a:spcBef>
              <a:spcAft>
                <a:spcPct val="0"/>
              </a:spcAft>
              <a:buClr>
                <a:schemeClr val="bg1"/>
              </a:buClr>
              <a:buFont typeface="Arial" panose="020B0604020202020204" pitchFamily="34" charset="0"/>
              <a:buChar char="•"/>
              <a:tabLst/>
            </a:pPr>
            <a:r>
              <a:rPr lang="en-US" dirty="0"/>
              <a:t>Second level</a:t>
            </a:r>
          </a:p>
          <a:p>
            <a:pPr marL="1149350" lvl="2" indent="-230188" algn="l" rtl="0" eaLnBrk="0" fontAlgn="base" hangingPunct="0">
              <a:lnSpc>
                <a:spcPct val="90000"/>
              </a:lnSpc>
              <a:spcBef>
                <a:spcPts val="500"/>
              </a:spcBef>
              <a:spcAft>
                <a:spcPct val="0"/>
              </a:spcAft>
              <a:buClr>
                <a:schemeClr val="bg1"/>
              </a:buClr>
              <a:buSzPct val="80000"/>
              <a:buFontTx/>
              <a:buBlip>
                <a:blip r:embed="rId2">
                  <a:extLst>
                    <a:ext uri="{96DAC541-7B7A-43D3-8B79-37D633B846F1}">
                      <asvg:svgBlip xmlns:asvg="http://schemas.microsoft.com/office/drawing/2016/SVG/main" r:embed="rId3"/>
                    </a:ext>
                  </a:extLst>
                </a:blip>
              </a:buBlip>
              <a:tabLst/>
            </a:pPr>
            <a:r>
              <a:rPr lang="en-US" dirty="0"/>
              <a:t>Third level</a:t>
            </a:r>
          </a:p>
          <a:p>
            <a:pPr marL="1719263" lvl="3" indent="-227013" algn="l" rtl="0" eaLnBrk="0" fontAlgn="base" hangingPunct="0">
              <a:lnSpc>
                <a:spcPct val="90000"/>
              </a:lnSpc>
              <a:spcBef>
                <a:spcPts val="500"/>
              </a:spcBef>
              <a:spcAft>
                <a:spcPct val="0"/>
              </a:spcAft>
              <a:buClr>
                <a:schemeClr val="bg1"/>
              </a:buClr>
              <a:buFont typeface="System Font Regular"/>
              <a:buChar char="–"/>
              <a:tabLst/>
            </a:pPr>
            <a:r>
              <a:rPr lang="en-US" dirty="0"/>
              <a:t>Fourth level</a:t>
            </a:r>
          </a:p>
          <a:p>
            <a:pPr marL="2058988" lvl="4" indent="-230188" algn="l" rtl="0" eaLnBrk="0" fontAlgn="base" hangingPunct="0">
              <a:lnSpc>
                <a:spcPct val="90000"/>
              </a:lnSpc>
              <a:spcBef>
                <a:spcPts val="500"/>
              </a:spcBef>
              <a:spcAft>
                <a:spcPct val="0"/>
              </a:spcAft>
              <a:buClr>
                <a:schemeClr val="bg1"/>
              </a:buClr>
              <a:buFont typeface="Arial" panose="020B0604020202020204" pitchFamily="34" charset="0"/>
              <a:buChar char="•"/>
              <a:tabLst/>
            </a:pPr>
            <a:r>
              <a:rPr lang="en-US" dirty="0"/>
              <a:t>Fifth level</a:t>
            </a:r>
          </a:p>
        </p:txBody>
      </p:sp>
      <p:sp>
        <p:nvSpPr>
          <p:cNvPr id="13" name="Title 7">
            <a:extLst>
              <a:ext uri="{FF2B5EF4-FFF2-40B4-BE49-F238E27FC236}">
                <a16:creationId xmlns:a16="http://schemas.microsoft.com/office/drawing/2014/main" id="{19B7BA6A-9BE8-2444-834E-0210364494E3}"/>
              </a:ext>
            </a:extLst>
          </p:cNvPr>
          <p:cNvSpPr>
            <a:spLocks noGrp="1"/>
          </p:cNvSpPr>
          <p:nvPr>
            <p:ph type="title" hasCustomPrompt="1"/>
          </p:nvPr>
        </p:nvSpPr>
        <p:spPr>
          <a:xfrm>
            <a:off x="393699" y="139700"/>
            <a:ext cx="11278043" cy="1003300"/>
          </a:xfrm>
        </p:spPr>
        <p:txBody>
          <a:bodyPr/>
          <a:lstStyle/>
          <a:p>
            <a:r>
              <a:rPr lang="en-US" dirty="0"/>
              <a:t>Click to add text.</a:t>
            </a:r>
          </a:p>
        </p:txBody>
      </p:sp>
    </p:spTree>
    <p:extLst>
      <p:ext uri="{BB962C8B-B14F-4D97-AF65-F5344CB8AC3E}">
        <p14:creationId xmlns:p14="http://schemas.microsoft.com/office/powerpoint/2010/main" val="3063100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Subhea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F5906E0-FA5A-E342-A4AA-B0B88D767719}"/>
              </a:ext>
            </a:extLst>
          </p:cNvPr>
          <p:cNvSpPr txBox="1"/>
          <p:nvPr userDrawn="1"/>
        </p:nvSpPr>
        <p:spPr>
          <a:xfrm>
            <a:off x="8205803" y="2423427"/>
            <a:ext cx="102657"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eaLnBrk="1" fontAlgn="auto">
              <a:lnSpc>
                <a:spcPct val="150000"/>
              </a:lnSpc>
              <a:spcBef>
                <a:spcPts val="0"/>
              </a:spcBef>
              <a:spcAft>
                <a:spcPts val="0"/>
              </a:spcAft>
              <a:defRPr/>
            </a:pPr>
            <a:endParaRPr lang="en-US" sz="1200">
              <a:solidFill>
                <a:srgbClr val="2C3E50"/>
              </a:solidFill>
              <a:latin typeface="+mn-lt"/>
              <a:sym typeface="Helvetica Neue Light"/>
            </a:endParaRPr>
          </a:p>
        </p:txBody>
      </p:sp>
      <p:sp>
        <p:nvSpPr>
          <p:cNvPr id="5" name="Slide Number Placeholder 4">
            <a:extLst>
              <a:ext uri="{FF2B5EF4-FFF2-40B4-BE49-F238E27FC236}">
                <a16:creationId xmlns:a16="http://schemas.microsoft.com/office/drawing/2014/main" id="{F2B1E739-5F36-9B42-A0D0-35DD19F26D46}"/>
              </a:ext>
            </a:extLst>
          </p:cNvPr>
          <p:cNvSpPr>
            <a:spLocks noGrp="1"/>
          </p:cNvSpPr>
          <p:nvPr>
            <p:ph type="sldNum" sz="quarter" idx="18"/>
          </p:nvPr>
        </p:nvSpPr>
        <p:spPr>
          <a:xfrm>
            <a:off x="11232777" y="6329447"/>
            <a:ext cx="745328" cy="217558"/>
          </a:xfrm>
          <a:prstGeom prst="rect">
            <a:avLst/>
          </a:prstGeom>
        </p:spPr>
        <p:txBody>
          <a:bodyPr/>
          <a:lstStyle/>
          <a:p>
            <a:pPr algn="l">
              <a:defRPr/>
            </a:pPr>
            <a:r>
              <a:rPr lang="en-US"/>
              <a:t>PAGE </a:t>
            </a:r>
            <a:fld id="{E7CA4FF5-6014-2F45-B533-1D08CF3C1F9C}" type="slidenum">
              <a:rPr smtClean="0"/>
              <a:pPr>
                <a:defRPr/>
              </a:pPr>
              <a:t>‹#›</a:t>
            </a:fld>
            <a:endParaRPr dirty="0"/>
          </a:p>
        </p:txBody>
      </p:sp>
      <p:sp>
        <p:nvSpPr>
          <p:cNvPr id="10" name="Text Placeholder 13">
            <a:extLst>
              <a:ext uri="{FF2B5EF4-FFF2-40B4-BE49-F238E27FC236}">
                <a16:creationId xmlns:a16="http://schemas.microsoft.com/office/drawing/2014/main" id="{811C6DF2-E768-394B-810D-98F0147D81B8}"/>
              </a:ext>
            </a:extLst>
          </p:cNvPr>
          <p:cNvSpPr>
            <a:spLocks noGrp="1"/>
          </p:cNvSpPr>
          <p:nvPr>
            <p:ph type="body" sz="quarter" idx="14" hasCustomPrompt="1"/>
          </p:nvPr>
        </p:nvSpPr>
        <p:spPr>
          <a:xfrm>
            <a:off x="389381" y="1305212"/>
            <a:ext cx="5616783" cy="392887"/>
          </a:xfrm>
        </p:spPr>
        <p:txBody>
          <a:bodyPr>
            <a:noAutofit/>
          </a:bodyPr>
          <a:lstStyle>
            <a:lvl1pPr marL="0" indent="0">
              <a:buNone/>
              <a:defRPr sz="2400" b="1">
                <a:solidFill>
                  <a:srgbClr val="0F193D"/>
                </a:solidFill>
              </a:defRPr>
            </a:lvl1pPr>
          </a:lstStyle>
          <a:p>
            <a:pPr lvl="0"/>
            <a:r>
              <a:rPr lang="en-US" dirty="0"/>
              <a:t>Click to add text.</a:t>
            </a:r>
          </a:p>
        </p:txBody>
      </p:sp>
      <p:sp>
        <p:nvSpPr>
          <p:cNvPr id="11" name="Text Placeholder 13">
            <a:extLst>
              <a:ext uri="{FF2B5EF4-FFF2-40B4-BE49-F238E27FC236}">
                <a16:creationId xmlns:a16="http://schemas.microsoft.com/office/drawing/2014/main" id="{C49718E3-CE38-9C42-8A7D-007EDBF8EF36}"/>
              </a:ext>
            </a:extLst>
          </p:cNvPr>
          <p:cNvSpPr>
            <a:spLocks noGrp="1"/>
          </p:cNvSpPr>
          <p:nvPr>
            <p:ph type="body" sz="quarter" idx="15" hasCustomPrompt="1"/>
          </p:nvPr>
        </p:nvSpPr>
        <p:spPr>
          <a:xfrm>
            <a:off x="6054960" y="1305212"/>
            <a:ext cx="5616783" cy="392887"/>
          </a:xfrm>
        </p:spPr>
        <p:txBody>
          <a:bodyPr>
            <a:noAutofit/>
          </a:bodyPr>
          <a:lstStyle>
            <a:lvl1pPr marL="0" indent="0">
              <a:buNone/>
              <a:defRPr sz="2400" b="1">
                <a:solidFill>
                  <a:srgbClr val="0F193D"/>
                </a:solidFill>
              </a:defRPr>
            </a:lvl1pPr>
          </a:lstStyle>
          <a:p>
            <a:pPr lvl="0"/>
            <a:r>
              <a:rPr lang="en-US" dirty="0"/>
              <a:t>Click to add text.</a:t>
            </a:r>
          </a:p>
        </p:txBody>
      </p:sp>
      <p:sp>
        <p:nvSpPr>
          <p:cNvPr id="12" name="Content Placeholder 2">
            <a:extLst>
              <a:ext uri="{FF2B5EF4-FFF2-40B4-BE49-F238E27FC236}">
                <a16:creationId xmlns:a16="http://schemas.microsoft.com/office/drawing/2014/main" id="{C2EBDEF2-7D80-A64A-BACF-3F5908B947B9}"/>
              </a:ext>
            </a:extLst>
          </p:cNvPr>
          <p:cNvSpPr>
            <a:spLocks noGrp="1"/>
          </p:cNvSpPr>
          <p:nvPr>
            <p:ph sz="quarter" idx="16" hasCustomPrompt="1"/>
          </p:nvPr>
        </p:nvSpPr>
        <p:spPr>
          <a:xfrm>
            <a:off x="6054960" y="1806773"/>
            <a:ext cx="5616783" cy="3308524"/>
          </a:xfrm>
        </p:spPr>
        <p:txBody>
          <a:bodyPr>
            <a:noAutofit/>
          </a:bodyPr>
          <a:lstStyle>
            <a:lvl1pPr marL="11113" indent="-11113">
              <a:spcBef>
                <a:spcPts val="900"/>
              </a:spcBef>
              <a:buClr>
                <a:srgbClr val="ED7766"/>
              </a:buClr>
              <a:buNone/>
              <a:tabLst/>
              <a:defRPr sz="2000"/>
            </a:lvl1pPr>
            <a:lvl2pPr marL="579438" indent="-220663">
              <a:spcBef>
                <a:spcPts val="900"/>
              </a:spcBef>
              <a:buClr>
                <a:schemeClr val="bg1"/>
              </a:buClr>
              <a:tabLst/>
              <a:defRPr sz="1800"/>
            </a:lvl2pPr>
            <a:lvl3pPr marL="1149350" indent="-230188">
              <a:spcBef>
                <a:spcPts val="900"/>
              </a:spcBef>
              <a:buClr>
                <a:schemeClr val="bg1"/>
              </a:buClr>
              <a:buSzPct val="80000"/>
              <a:tabLst/>
              <a:defRPr sz="1600"/>
            </a:lvl3pPr>
            <a:lvl4pPr marL="1719263" indent="-227013">
              <a:spcBef>
                <a:spcPts val="900"/>
              </a:spcBef>
              <a:buClr>
                <a:schemeClr val="bg1"/>
              </a:buClr>
              <a:tabLst/>
              <a:defRPr sz="1400"/>
            </a:lvl4pPr>
            <a:lvl5pPr marL="2058988" indent="-230188">
              <a:spcBef>
                <a:spcPts val="900"/>
              </a:spcBef>
              <a:buClr>
                <a:schemeClr val="bg1"/>
              </a:buClr>
              <a:tabLst/>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6DB4CD83-CF4B-A74D-9103-642C9FB6032B}"/>
              </a:ext>
            </a:extLst>
          </p:cNvPr>
          <p:cNvSpPr>
            <a:spLocks noGrp="1"/>
          </p:cNvSpPr>
          <p:nvPr>
            <p:ph sz="quarter" idx="17" hasCustomPrompt="1"/>
          </p:nvPr>
        </p:nvSpPr>
        <p:spPr>
          <a:xfrm>
            <a:off x="388001" y="1806773"/>
            <a:ext cx="5616783" cy="3308524"/>
          </a:xfrm>
        </p:spPr>
        <p:txBody>
          <a:bodyPr>
            <a:noAutofit/>
          </a:bodyPr>
          <a:lstStyle>
            <a:lvl1pPr marL="11113" indent="-11113">
              <a:spcBef>
                <a:spcPts val="900"/>
              </a:spcBef>
              <a:buClr>
                <a:srgbClr val="ED7766"/>
              </a:buClr>
              <a:buNone/>
              <a:tabLst/>
              <a:defRPr sz="2000"/>
            </a:lvl1pPr>
            <a:lvl2pPr marL="579438" indent="-220663">
              <a:spcBef>
                <a:spcPts val="900"/>
              </a:spcBef>
              <a:buClr>
                <a:schemeClr val="bg1"/>
              </a:buClr>
              <a:tabLst/>
              <a:defRPr sz="1800"/>
            </a:lvl2pPr>
            <a:lvl3pPr marL="1149350" indent="-230188">
              <a:spcBef>
                <a:spcPts val="900"/>
              </a:spcBef>
              <a:buClr>
                <a:schemeClr val="bg1"/>
              </a:buClr>
              <a:buSzPct val="80000"/>
              <a:tabLst/>
              <a:defRPr sz="1600"/>
            </a:lvl3pPr>
            <a:lvl4pPr marL="1719263" indent="-227013">
              <a:spcBef>
                <a:spcPts val="900"/>
              </a:spcBef>
              <a:buClr>
                <a:schemeClr val="bg1"/>
              </a:buClr>
              <a:tabLst/>
              <a:defRPr sz="1400"/>
            </a:lvl4pPr>
            <a:lvl5pPr marL="2058988" indent="-230188">
              <a:spcBef>
                <a:spcPts val="900"/>
              </a:spcBef>
              <a:buClr>
                <a:schemeClr val="bg1"/>
              </a:buClr>
              <a:tabLst/>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5AC66C61-0F70-9E46-9CE9-89DE98271531}"/>
              </a:ext>
            </a:extLst>
          </p:cNvPr>
          <p:cNvSpPr>
            <a:spLocks noGrp="1"/>
          </p:cNvSpPr>
          <p:nvPr>
            <p:ph type="title" hasCustomPrompt="1"/>
          </p:nvPr>
        </p:nvSpPr>
        <p:spPr>
          <a:xfrm>
            <a:off x="393699" y="139700"/>
            <a:ext cx="11278043" cy="1003300"/>
          </a:xfrm>
        </p:spPr>
        <p:txBody>
          <a:bodyPr/>
          <a:lstStyle/>
          <a:p>
            <a:r>
              <a:rPr lang="en-US" dirty="0"/>
              <a:t>Click to add text.</a:t>
            </a:r>
          </a:p>
        </p:txBody>
      </p:sp>
    </p:spTree>
    <p:extLst>
      <p:ext uri="{BB962C8B-B14F-4D97-AF65-F5344CB8AC3E}">
        <p14:creationId xmlns:p14="http://schemas.microsoft.com/office/powerpoint/2010/main" val="1961175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51F35A-6321-464C-88FF-50E7D416AFF6}"/>
              </a:ext>
            </a:extLst>
          </p:cNvPr>
          <p:cNvSpPr>
            <a:spLocks noGrp="1"/>
          </p:cNvSpPr>
          <p:nvPr>
            <p:ph type="title" hasCustomPrompt="1"/>
          </p:nvPr>
        </p:nvSpPr>
        <p:spPr/>
        <p:txBody>
          <a:bodyPr/>
          <a:lstStyle/>
          <a:p>
            <a:r>
              <a:rPr lang="en-US" dirty="0"/>
              <a:t>Click to add text.</a:t>
            </a:r>
          </a:p>
        </p:txBody>
      </p:sp>
      <p:sp>
        <p:nvSpPr>
          <p:cNvPr id="6" name="Slide Number Placeholder 5">
            <a:extLst>
              <a:ext uri="{FF2B5EF4-FFF2-40B4-BE49-F238E27FC236}">
                <a16:creationId xmlns:a16="http://schemas.microsoft.com/office/drawing/2014/main" id="{6C27E648-EF87-164B-B4D1-F0506F5D7006}"/>
              </a:ext>
            </a:extLst>
          </p:cNvPr>
          <p:cNvSpPr>
            <a:spLocks noGrp="1"/>
          </p:cNvSpPr>
          <p:nvPr>
            <p:ph type="sldNum" sz="quarter" idx="10"/>
          </p:nvPr>
        </p:nvSpPr>
        <p:spPr>
          <a:xfrm>
            <a:off x="11232777" y="6329447"/>
            <a:ext cx="745328" cy="217558"/>
          </a:xfrm>
          <a:prstGeom prst="rect">
            <a:avLst/>
          </a:prstGeom>
        </p:spPr>
        <p:txBody>
          <a:bodyPr/>
          <a:lstStyle/>
          <a:p>
            <a:pPr algn="l">
              <a:defRPr/>
            </a:pPr>
            <a:r>
              <a:rPr lang="en-US"/>
              <a:t>PAGE </a:t>
            </a:r>
            <a:fld id="{E7CA4FF5-6014-2F45-B533-1D08CF3C1F9C}" type="slidenum">
              <a:rPr smtClean="0"/>
              <a:pPr>
                <a:defRPr/>
              </a:pPr>
              <a:t>‹#›</a:t>
            </a:fld>
            <a:endParaRPr dirty="0"/>
          </a:p>
        </p:txBody>
      </p:sp>
    </p:spTree>
    <p:extLst>
      <p:ext uri="{BB962C8B-B14F-4D97-AF65-F5344CB8AC3E}">
        <p14:creationId xmlns:p14="http://schemas.microsoft.com/office/powerpoint/2010/main" val="3321075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F9FB95-51EF-5445-8912-E0EA681381DF}"/>
              </a:ext>
            </a:extLst>
          </p:cNvPr>
          <p:cNvSpPr>
            <a:spLocks noGrp="1"/>
          </p:cNvSpPr>
          <p:nvPr>
            <p:ph type="sldNum" sz="quarter" idx="10"/>
          </p:nvPr>
        </p:nvSpPr>
        <p:spPr>
          <a:xfrm>
            <a:off x="11232777" y="6329447"/>
            <a:ext cx="745328" cy="217558"/>
          </a:xfrm>
          <a:prstGeom prst="rect">
            <a:avLst/>
          </a:prstGeom>
        </p:spPr>
        <p:txBody>
          <a:bodyPr/>
          <a:lstStyle/>
          <a:p>
            <a:pPr algn="l">
              <a:defRPr/>
            </a:pPr>
            <a:r>
              <a:rPr lang="en-US"/>
              <a:t>PAGE </a:t>
            </a:r>
            <a:fld id="{E7CA4FF5-6014-2F45-B533-1D08CF3C1F9C}" type="slidenum">
              <a:rPr smtClean="0"/>
              <a:pPr>
                <a:defRPr/>
              </a:pPr>
              <a:t>‹#›</a:t>
            </a:fld>
            <a:endParaRPr dirty="0"/>
          </a:p>
        </p:txBody>
      </p:sp>
    </p:spTree>
    <p:extLst>
      <p:ext uri="{BB962C8B-B14F-4D97-AF65-F5344CB8AC3E}">
        <p14:creationId xmlns:p14="http://schemas.microsoft.com/office/powerpoint/2010/main" val="3610301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ior Divider Slide A">
    <p:bg>
      <p:bgPr>
        <a:solidFill>
          <a:srgbClr val="0C184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A86561-C593-574C-B320-A314EFFF12A8}"/>
              </a:ext>
            </a:extLst>
          </p:cNvPr>
          <p:cNvSpPr/>
          <p:nvPr userDrawn="1"/>
        </p:nvSpPr>
        <p:spPr>
          <a:xfrm>
            <a:off x="301585" y="5907709"/>
            <a:ext cx="9144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F4B5500-CE40-CE43-A0F6-61D071871C2F}"/>
              </a:ext>
            </a:extLst>
          </p:cNvPr>
          <p:cNvSpPr>
            <a:spLocks noGrp="1"/>
          </p:cNvSpPr>
          <p:nvPr>
            <p:ph type="title" hasCustomPrompt="1"/>
          </p:nvPr>
        </p:nvSpPr>
        <p:spPr>
          <a:xfrm>
            <a:off x="446226" y="1059482"/>
            <a:ext cx="11155913" cy="2429314"/>
          </a:xfrm>
        </p:spPr>
        <p:txBody>
          <a:bodyPr/>
          <a:lstStyle>
            <a:lvl1pPr marL="0" indent="0" algn="l" rtl="0" eaLnBrk="0" fontAlgn="base" hangingPunct="0">
              <a:lnSpc>
                <a:spcPct val="90000"/>
              </a:lnSpc>
              <a:spcBef>
                <a:spcPts val="1000"/>
              </a:spcBef>
              <a:spcAft>
                <a:spcPct val="0"/>
              </a:spcAft>
              <a:buFont typeface="Arial" panose="020B0604020202020204" pitchFamily="34" charset="0"/>
              <a:buNone/>
              <a:defRPr lang="en-US" altLang="en-US" sz="3600" b="1" kern="1200" dirty="0">
                <a:solidFill>
                  <a:srgbClr val="44BCE5"/>
                </a:solidFill>
                <a:latin typeface="+mn-lt"/>
                <a:ea typeface="+mn-ea"/>
                <a:cs typeface="+mn-cs"/>
              </a:defRPr>
            </a:lvl1pPr>
          </a:lstStyle>
          <a:p>
            <a:pPr marL="0" lvl="0" indent="0" algn="l" rtl="0" eaLnBrk="0" fontAlgn="base" hangingPunct="0">
              <a:lnSpc>
                <a:spcPct val="90000"/>
              </a:lnSpc>
              <a:spcBef>
                <a:spcPts val="1000"/>
              </a:spcBef>
              <a:spcAft>
                <a:spcPct val="0"/>
              </a:spcAft>
              <a:buFont typeface="Arial" panose="020B0604020202020204" pitchFamily="34" charset="0"/>
              <a:buNone/>
            </a:pPr>
            <a:r>
              <a:rPr lang="en-US" dirty="0"/>
              <a:t>Click to add text.</a:t>
            </a:r>
          </a:p>
        </p:txBody>
      </p:sp>
      <p:sp>
        <p:nvSpPr>
          <p:cNvPr id="4" name="TextBox 3">
            <a:extLst>
              <a:ext uri="{FF2B5EF4-FFF2-40B4-BE49-F238E27FC236}">
                <a16:creationId xmlns:a16="http://schemas.microsoft.com/office/drawing/2014/main" id="{DA0A95F8-3546-3E4C-A759-595718683D28}"/>
              </a:ext>
            </a:extLst>
          </p:cNvPr>
          <p:cNvSpPr txBox="1"/>
          <p:nvPr userDrawn="1"/>
        </p:nvSpPr>
        <p:spPr>
          <a:xfrm>
            <a:off x="8205803" y="2423427"/>
            <a:ext cx="102657"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eaLnBrk="1" fontAlgn="auto">
              <a:lnSpc>
                <a:spcPct val="150000"/>
              </a:lnSpc>
              <a:spcBef>
                <a:spcPts val="0"/>
              </a:spcBef>
              <a:spcAft>
                <a:spcPts val="0"/>
              </a:spcAft>
              <a:defRPr/>
            </a:pPr>
            <a:endParaRPr lang="en-US" sz="1200">
              <a:solidFill>
                <a:srgbClr val="2C3E50"/>
              </a:solidFill>
              <a:latin typeface="+mn-lt"/>
              <a:sym typeface="Helvetica Neue Light"/>
            </a:endParaRPr>
          </a:p>
        </p:txBody>
      </p:sp>
      <p:pic>
        <p:nvPicPr>
          <p:cNvPr id="7" name="Picture 9">
            <a:extLst>
              <a:ext uri="{FF2B5EF4-FFF2-40B4-BE49-F238E27FC236}">
                <a16:creationId xmlns:a16="http://schemas.microsoft.com/office/drawing/2014/main" id="{9CAC1DA4-8C74-0941-9348-C29FC383C5C4}"/>
              </a:ext>
            </a:extLst>
          </p:cNvPr>
          <p:cNvPicPr>
            <a:picLocks noChangeAspect="1" noChangeArrowheads="1"/>
          </p:cNvPicPr>
          <p:nvPr userDrawn="1"/>
        </p:nvPicPr>
        <p:blipFill>
          <a:blip r:embed="rId2"/>
          <a:srcRect/>
          <a:stretch/>
        </p:blipFill>
        <p:spPr bwMode="auto">
          <a:xfrm>
            <a:off x="480379" y="6202363"/>
            <a:ext cx="534574"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5"/>
          <p:cNvSpPr>
            <a:spLocks noGrp="1"/>
          </p:cNvSpPr>
          <p:nvPr>
            <p:ph type="body" sz="quarter" idx="11" hasCustomPrompt="1"/>
          </p:nvPr>
        </p:nvSpPr>
        <p:spPr>
          <a:xfrm>
            <a:off x="443315" y="3512679"/>
            <a:ext cx="11155650" cy="2190750"/>
          </a:xfrm>
        </p:spPr>
        <p:txBody>
          <a:bodyPr>
            <a:noAutofit/>
          </a:bodyPr>
          <a:lstStyle>
            <a:lvl1pPr marL="0" indent="0">
              <a:buNone/>
              <a:defRPr sz="1800" b="0">
                <a:solidFill>
                  <a:srgbClr val="ED7766"/>
                </a:solidFill>
              </a:defRPr>
            </a:lvl1pPr>
          </a:lstStyle>
          <a:p>
            <a:pPr lvl="0"/>
            <a:r>
              <a:rPr lang="en-US" dirty="0"/>
              <a:t>Click to add text.</a:t>
            </a:r>
          </a:p>
        </p:txBody>
      </p:sp>
      <p:sp>
        <p:nvSpPr>
          <p:cNvPr id="9" name="Rectangle 8">
            <a:extLst>
              <a:ext uri="{FF2B5EF4-FFF2-40B4-BE49-F238E27FC236}">
                <a16:creationId xmlns:a16="http://schemas.microsoft.com/office/drawing/2014/main" id="{276EB151-250D-7545-871B-C0A203E512E7}"/>
              </a:ext>
            </a:extLst>
          </p:cNvPr>
          <p:cNvSpPr/>
          <p:nvPr userDrawn="1"/>
        </p:nvSpPr>
        <p:spPr>
          <a:xfrm>
            <a:off x="0" y="0"/>
            <a:ext cx="104775" cy="6858000"/>
          </a:xfrm>
          <a:prstGeom prst="rect">
            <a:avLst/>
          </a:prstGeom>
          <a:solidFill>
            <a:srgbClr val="ED77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Slide Number Placeholder 2">
            <a:extLst>
              <a:ext uri="{FF2B5EF4-FFF2-40B4-BE49-F238E27FC236}">
                <a16:creationId xmlns:a16="http://schemas.microsoft.com/office/drawing/2014/main" id="{F13D4D15-CBD5-3344-B90D-5B44C43A72A4}"/>
              </a:ext>
            </a:extLst>
          </p:cNvPr>
          <p:cNvSpPr>
            <a:spLocks noGrp="1"/>
          </p:cNvSpPr>
          <p:nvPr>
            <p:ph type="sldNum" sz="quarter" idx="12"/>
          </p:nvPr>
        </p:nvSpPr>
        <p:spPr>
          <a:xfrm>
            <a:off x="11241740" y="6313373"/>
            <a:ext cx="749808" cy="219456"/>
          </a:xfrm>
        </p:spPr>
        <p:txBody>
          <a:bodyPr/>
          <a:lstStyle>
            <a:lvl1pPr>
              <a:defRPr>
                <a:solidFill>
                  <a:srgbClr val="FFFFFF"/>
                </a:solidFill>
              </a:defRPr>
            </a:lvl1pPr>
          </a:lstStyle>
          <a:p>
            <a:pPr>
              <a:defRPr/>
            </a:pPr>
            <a:r>
              <a:rPr lang="en-US"/>
              <a:t>PAGE </a:t>
            </a:r>
            <a:fld id="{E7CA4FF5-6014-2F45-B533-1D08CF3C1F9C}" type="slidenum">
              <a:rPr smtClean="0"/>
              <a:pPr>
                <a:defRPr/>
              </a:pPr>
              <a:t>‹#›</a:t>
            </a:fld>
            <a:endParaRPr dirty="0"/>
          </a:p>
        </p:txBody>
      </p:sp>
    </p:spTree>
    <p:extLst>
      <p:ext uri="{BB962C8B-B14F-4D97-AF65-F5344CB8AC3E}">
        <p14:creationId xmlns:p14="http://schemas.microsoft.com/office/powerpoint/2010/main" val="3082174326"/>
      </p:ext>
    </p:extLst>
  </p:cSld>
  <p:clrMapOvr>
    <a:masterClrMapping/>
  </p:clrMapOvr>
  <p:extLst>
    <p:ext uri="{DCECCB84-F9BA-43D5-87BE-67443E8EF086}">
      <p15:sldGuideLst xmlns:p15="http://schemas.microsoft.com/office/powerpoint/2012/main">
        <p15:guide id="1" orient="horz" pos="210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ior Divider Slide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014FE-A4B4-F74A-B4BD-B1FA22525646}"/>
              </a:ext>
            </a:extLst>
          </p:cNvPr>
          <p:cNvSpPr>
            <a:spLocks noGrp="1"/>
          </p:cNvSpPr>
          <p:nvPr>
            <p:ph type="title" hasCustomPrompt="1"/>
          </p:nvPr>
        </p:nvSpPr>
        <p:spPr>
          <a:xfrm>
            <a:off x="443313" y="1123122"/>
            <a:ext cx="11155650" cy="2392078"/>
          </a:xfrm>
        </p:spPr>
        <p:txBody>
          <a:bodyPr/>
          <a:lstStyle>
            <a:lvl1pPr marL="0" indent="0" algn="l" rtl="0" eaLnBrk="0" fontAlgn="base" hangingPunct="0">
              <a:lnSpc>
                <a:spcPct val="90000"/>
              </a:lnSpc>
              <a:spcBef>
                <a:spcPts val="1000"/>
              </a:spcBef>
              <a:spcAft>
                <a:spcPct val="0"/>
              </a:spcAft>
              <a:buFont typeface="Arial" panose="020B0604020202020204" pitchFamily="34" charset="0"/>
              <a:buNone/>
              <a:defRPr lang="en-US" altLang="en-US" sz="3600" b="1" kern="1200" dirty="0">
                <a:solidFill>
                  <a:srgbClr val="0032A0"/>
                </a:solidFill>
                <a:latin typeface="+mn-lt"/>
                <a:ea typeface="+mn-ea"/>
                <a:cs typeface="+mn-cs"/>
              </a:defRPr>
            </a:lvl1pPr>
          </a:lstStyle>
          <a:p>
            <a:pPr marL="0" lvl="0" indent="0" algn="l" rtl="0" eaLnBrk="0" fontAlgn="base" hangingPunct="0">
              <a:lnSpc>
                <a:spcPct val="90000"/>
              </a:lnSpc>
              <a:spcBef>
                <a:spcPts val="1000"/>
              </a:spcBef>
              <a:spcAft>
                <a:spcPct val="0"/>
              </a:spcAft>
              <a:buFont typeface="Arial" panose="020B0604020202020204" pitchFamily="34" charset="0"/>
              <a:buNone/>
            </a:pPr>
            <a:r>
              <a:rPr lang="en-US" dirty="0"/>
              <a:t>Click to add text.</a:t>
            </a:r>
          </a:p>
        </p:txBody>
      </p:sp>
      <p:sp>
        <p:nvSpPr>
          <p:cNvPr id="4" name="TextBox 3">
            <a:extLst>
              <a:ext uri="{FF2B5EF4-FFF2-40B4-BE49-F238E27FC236}">
                <a16:creationId xmlns:a16="http://schemas.microsoft.com/office/drawing/2014/main" id="{92D2DBA0-61FA-0C4E-ABF4-8F11882C4EFF}"/>
              </a:ext>
            </a:extLst>
          </p:cNvPr>
          <p:cNvSpPr txBox="1"/>
          <p:nvPr userDrawn="1"/>
        </p:nvSpPr>
        <p:spPr>
          <a:xfrm>
            <a:off x="8205803" y="2423427"/>
            <a:ext cx="102657"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eaLnBrk="1" fontAlgn="auto">
              <a:lnSpc>
                <a:spcPct val="150000"/>
              </a:lnSpc>
              <a:spcBef>
                <a:spcPts val="0"/>
              </a:spcBef>
              <a:spcAft>
                <a:spcPts val="0"/>
              </a:spcAft>
              <a:defRPr/>
            </a:pPr>
            <a:endParaRPr lang="en-US" sz="1200">
              <a:solidFill>
                <a:srgbClr val="2C3E50"/>
              </a:solidFill>
              <a:latin typeface="+mn-lt"/>
              <a:sym typeface="Helvetica Neue Light"/>
            </a:endParaRPr>
          </a:p>
        </p:txBody>
      </p:sp>
      <p:sp>
        <p:nvSpPr>
          <p:cNvPr id="17" name="Text Placeholder 16"/>
          <p:cNvSpPr>
            <a:spLocks noGrp="1"/>
          </p:cNvSpPr>
          <p:nvPr>
            <p:ph type="body" sz="quarter" idx="11" hasCustomPrompt="1"/>
          </p:nvPr>
        </p:nvSpPr>
        <p:spPr>
          <a:xfrm>
            <a:off x="443314" y="3515200"/>
            <a:ext cx="11155651" cy="1473200"/>
          </a:xfrm>
        </p:spPr>
        <p:txBody>
          <a:bodyPr>
            <a:noAutofit/>
          </a:bodyPr>
          <a:lstStyle>
            <a:lvl1pPr marL="0" indent="0">
              <a:buNone/>
              <a:defRPr sz="1800" b="0"/>
            </a:lvl1pPr>
          </a:lstStyle>
          <a:p>
            <a:pPr lvl="0"/>
            <a:r>
              <a:rPr lang="en-US" dirty="0"/>
              <a:t>Click to add text.</a:t>
            </a:r>
          </a:p>
        </p:txBody>
      </p:sp>
      <p:sp>
        <p:nvSpPr>
          <p:cNvPr id="3" name="Slide Number Placeholder 2">
            <a:extLst>
              <a:ext uri="{FF2B5EF4-FFF2-40B4-BE49-F238E27FC236}">
                <a16:creationId xmlns:a16="http://schemas.microsoft.com/office/drawing/2014/main" id="{C12FC54A-0366-A049-ACBD-0F97EB7A933F}"/>
              </a:ext>
            </a:extLst>
          </p:cNvPr>
          <p:cNvSpPr>
            <a:spLocks noGrp="1"/>
          </p:cNvSpPr>
          <p:nvPr>
            <p:ph type="sldNum" sz="quarter" idx="12"/>
          </p:nvPr>
        </p:nvSpPr>
        <p:spPr/>
        <p:txBody>
          <a:bodyPr/>
          <a:lstStyle/>
          <a:p>
            <a:pPr algn="l">
              <a:defRPr/>
            </a:pPr>
            <a:r>
              <a:rPr lang="en-US"/>
              <a:t>PAGE </a:t>
            </a:r>
            <a:fld id="{E7CA4FF5-6014-2F45-B533-1D08CF3C1F9C}" type="slidenum">
              <a:rPr smtClean="0"/>
              <a:pPr>
                <a:defRPr/>
              </a:pPr>
              <a:t>‹#›</a:t>
            </a:fld>
            <a:endParaRPr dirty="0"/>
          </a:p>
        </p:txBody>
      </p:sp>
    </p:spTree>
    <p:extLst>
      <p:ext uri="{BB962C8B-B14F-4D97-AF65-F5344CB8AC3E}">
        <p14:creationId xmlns:p14="http://schemas.microsoft.com/office/powerpoint/2010/main" val="116113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8FEC7F-D0EC-6946-96DE-0766B1E5D311}"/>
              </a:ext>
            </a:extLst>
          </p:cNvPr>
          <p:cNvSpPr txBox="1"/>
          <p:nvPr userDrawn="1"/>
        </p:nvSpPr>
        <p:spPr>
          <a:xfrm>
            <a:off x="8205803" y="2423427"/>
            <a:ext cx="102657"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eaLnBrk="1" fontAlgn="auto">
              <a:lnSpc>
                <a:spcPct val="150000"/>
              </a:lnSpc>
              <a:spcBef>
                <a:spcPts val="0"/>
              </a:spcBef>
              <a:spcAft>
                <a:spcPts val="0"/>
              </a:spcAft>
              <a:defRPr/>
            </a:pPr>
            <a:endParaRPr lang="en-US" sz="1200">
              <a:solidFill>
                <a:srgbClr val="2C3E50"/>
              </a:solidFill>
              <a:latin typeface="+mn-lt"/>
              <a:sym typeface="Helvetica Neue Light"/>
            </a:endParaRPr>
          </a:p>
        </p:txBody>
      </p:sp>
      <p:sp>
        <p:nvSpPr>
          <p:cNvPr id="5" name="Rectangle 4">
            <a:extLst>
              <a:ext uri="{FF2B5EF4-FFF2-40B4-BE49-F238E27FC236}">
                <a16:creationId xmlns:a16="http://schemas.microsoft.com/office/drawing/2014/main" id="{3B8329AB-BB6A-8340-A02B-076A193BE7B5}"/>
              </a:ext>
            </a:extLst>
          </p:cNvPr>
          <p:cNvSpPr/>
          <p:nvPr userDrawn="1"/>
        </p:nvSpPr>
        <p:spPr>
          <a:xfrm>
            <a:off x="0" y="0"/>
            <a:ext cx="104775" cy="6858000"/>
          </a:xfrm>
          <a:prstGeom prst="rect">
            <a:avLst/>
          </a:prstGeom>
          <a:solidFill>
            <a:srgbClr val="ED77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Text Placeholder 9">
            <a:extLst>
              <a:ext uri="{FF2B5EF4-FFF2-40B4-BE49-F238E27FC236}">
                <a16:creationId xmlns:a16="http://schemas.microsoft.com/office/drawing/2014/main" id="{529C7F36-0623-0540-8AE3-6CD797228235}"/>
              </a:ext>
            </a:extLst>
          </p:cNvPr>
          <p:cNvSpPr>
            <a:spLocks noGrp="1"/>
          </p:cNvSpPr>
          <p:nvPr>
            <p:ph type="body" sz="quarter" idx="13" hasCustomPrompt="1"/>
          </p:nvPr>
        </p:nvSpPr>
        <p:spPr>
          <a:xfrm>
            <a:off x="393256" y="1295400"/>
            <a:ext cx="11278043" cy="4330700"/>
          </a:xfrm>
        </p:spPr>
        <p:txBody>
          <a:bodyPr>
            <a:noAutofit/>
          </a:bodyPr>
          <a:lstStyle>
            <a:lvl1pPr>
              <a:buNone/>
              <a:defRPr lang="en-US" altLang="en-US" sz="2400" kern="1200" dirty="0" smtClean="0">
                <a:solidFill>
                  <a:schemeClr val="tx1"/>
                </a:solidFill>
                <a:latin typeface="+mn-lt"/>
                <a:ea typeface="+mn-ea"/>
                <a:cs typeface="+mn-cs"/>
              </a:defRPr>
            </a:lvl1pPr>
            <a:lvl3pPr marL="1258888" indent="-279400">
              <a:buSzPct val="80000"/>
              <a:tabLst/>
              <a:defRPr/>
            </a:lvl3pPr>
          </a:lstStyle>
          <a:p>
            <a:pPr marL="228600" lvl="0" indent="-228600" algn="l" rtl="0" eaLnBrk="0" fontAlgn="base" hangingPunct="0">
              <a:lnSpc>
                <a:spcPct val="90000"/>
              </a:lnSpc>
              <a:spcBef>
                <a:spcPts val="900"/>
              </a:spcBef>
              <a:spcAft>
                <a:spcPct val="0"/>
              </a:spcAft>
              <a:buClr>
                <a:schemeClr val="bg1"/>
              </a:buClr>
              <a:buSzPct val="70000"/>
            </a:pPr>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AA9B505-25D6-7741-AB92-422E1234C9BD}"/>
              </a:ext>
            </a:extLst>
          </p:cNvPr>
          <p:cNvSpPr>
            <a:spLocks noGrp="1"/>
          </p:cNvSpPr>
          <p:nvPr>
            <p:ph type="sldNum" sz="quarter" idx="14"/>
          </p:nvPr>
        </p:nvSpPr>
        <p:spPr/>
        <p:txBody>
          <a:bodyPr/>
          <a:lstStyle/>
          <a:p>
            <a:pPr algn="l">
              <a:defRPr/>
            </a:pPr>
            <a:r>
              <a:rPr lang="en-US"/>
              <a:t>PAGE </a:t>
            </a:r>
            <a:fld id="{E7CA4FF5-6014-2F45-B533-1D08CF3C1F9C}" type="slidenum">
              <a:rPr smtClean="0"/>
              <a:pPr>
                <a:defRPr/>
              </a:pPr>
              <a:t>‹#›</a:t>
            </a:fld>
            <a:endParaRPr dirty="0"/>
          </a:p>
        </p:txBody>
      </p:sp>
      <p:sp>
        <p:nvSpPr>
          <p:cNvPr id="3" name="Title 2">
            <a:extLst>
              <a:ext uri="{FF2B5EF4-FFF2-40B4-BE49-F238E27FC236}">
                <a16:creationId xmlns:a16="http://schemas.microsoft.com/office/drawing/2014/main" id="{BC3C3C1B-158B-BF4C-BCD9-89FE6D96058D}"/>
              </a:ext>
            </a:extLst>
          </p:cNvPr>
          <p:cNvSpPr>
            <a:spLocks noGrp="1"/>
          </p:cNvSpPr>
          <p:nvPr>
            <p:ph type="title" hasCustomPrompt="1"/>
          </p:nvPr>
        </p:nvSpPr>
        <p:spPr/>
        <p:txBody>
          <a:bodyPr/>
          <a:lstStyle/>
          <a:p>
            <a:r>
              <a:rPr lang="en-US" dirty="0"/>
              <a:t>Click to add text.</a:t>
            </a:r>
          </a:p>
        </p:txBody>
      </p:sp>
    </p:spTree>
    <p:extLst>
      <p:ext uri="{BB962C8B-B14F-4D97-AF65-F5344CB8AC3E}">
        <p14:creationId xmlns:p14="http://schemas.microsoft.com/office/powerpoint/2010/main" val="1674585084"/>
      </p:ext>
    </p:extLst>
  </p:cSld>
  <p:clrMapOvr>
    <a:masterClrMapping/>
  </p:clrMapOvr>
  <p:extLst>
    <p:ext uri="{DCECCB84-F9BA-43D5-87BE-67443E8EF086}">
      <p15:sldGuideLst xmlns:p15="http://schemas.microsoft.com/office/powerpoint/2012/main">
        <p15:guide id="1" orient="horz" pos="816"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14E527-DCE1-8647-A3F9-F200C356BF9D}"/>
              </a:ext>
            </a:extLst>
          </p:cNvPr>
          <p:cNvSpPr txBox="1"/>
          <p:nvPr userDrawn="1"/>
        </p:nvSpPr>
        <p:spPr>
          <a:xfrm>
            <a:off x="8205803" y="2423427"/>
            <a:ext cx="102657"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eaLnBrk="1" fontAlgn="auto">
              <a:lnSpc>
                <a:spcPct val="150000"/>
              </a:lnSpc>
              <a:spcBef>
                <a:spcPts val="0"/>
              </a:spcBef>
              <a:spcAft>
                <a:spcPts val="0"/>
              </a:spcAft>
              <a:defRPr/>
            </a:pPr>
            <a:endParaRPr lang="en-US" sz="1200">
              <a:solidFill>
                <a:srgbClr val="2C3E50"/>
              </a:solidFill>
              <a:latin typeface="+mn-lt"/>
              <a:sym typeface="Helvetica Neue Light"/>
            </a:endParaRPr>
          </a:p>
        </p:txBody>
      </p:sp>
      <p:sp>
        <p:nvSpPr>
          <p:cNvPr id="6" name="Rectangle 5">
            <a:extLst>
              <a:ext uri="{FF2B5EF4-FFF2-40B4-BE49-F238E27FC236}">
                <a16:creationId xmlns:a16="http://schemas.microsoft.com/office/drawing/2014/main" id="{1D936557-AA45-6B40-A2BC-6EFC6C79A58E}"/>
              </a:ext>
            </a:extLst>
          </p:cNvPr>
          <p:cNvSpPr/>
          <p:nvPr userDrawn="1"/>
        </p:nvSpPr>
        <p:spPr>
          <a:xfrm>
            <a:off x="0" y="0"/>
            <a:ext cx="104775" cy="6858000"/>
          </a:xfrm>
          <a:prstGeom prst="rect">
            <a:avLst/>
          </a:prstGeom>
          <a:solidFill>
            <a:srgbClr val="ED77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p:cNvSpPr>
            <a:spLocks noGrp="1"/>
          </p:cNvSpPr>
          <p:nvPr>
            <p:ph sz="quarter" idx="12" hasCustomPrompt="1"/>
          </p:nvPr>
        </p:nvSpPr>
        <p:spPr>
          <a:xfrm>
            <a:off x="389381" y="1295400"/>
            <a:ext cx="5616783" cy="4082556"/>
          </a:xfrm>
        </p:spPr>
        <p:txBody>
          <a:bodyPr>
            <a:noAutofit/>
          </a:bodyPr>
          <a:lstStyle>
            <a:lvl1pPr marL="11113" indent="-11113">
              <a:buClr>
                <a:schemeClr val="bg1"/>
              </a:buClr>
              <a:buNone/>
              <a:tabLst/>
              <a:defRPr sz="2000"/>
            </a:lvl1pPr>
            <a:lvl2pPr>
              <a:buClr>
                <a:schemeClr val="bg1"/>
              </a:buClr>
              <a:defRPr lang="en-US" altLang="en-US" sz="1800" kern="1200" dirty="0">
                <a:solidFill>
                  <a:schemeClr val="tx1"/>
                </a:solidFill>
                <a:latin typeface="+mn-lt"/>
                <a:ea typeface="+mn-ea"/>
                <a:cs typeface="+mn-cs"/>
              </a:defRPr>
            </a:lvl2pPr>
            <a:lvl3pPr>
              <a:buClr>
                <a:schemeClr val="bg1"/>
              </a:buClr>
              <a:defRPr lang="en-US" altLang="en-US" sz="1600" kern="1200" dirty="0">
                <a:solidFill>
                  <a:schemeClr val="tx1"/>
                </a:solidFill>
                <a:latin typeface="+mn-lt"/>
                <a:ea typeface="+mn-ea"/>
                <a:cs typeface="+mn-cs"/>
              </a:defRPr>
            </a:lvl3pPr>
            <a:lvl4pPr>
              <a:buClr>
                <a:schemeClr val="bg1"/>
              </a:buClr>
              <a:defRPr lang="en-US" altLang="en-US" sz="1400" kern="1200" dirty="0">
                <a:solidFill>
                  <a:schemeClr val="tx1"/>
                </a:solidFill>
                <a:latin typeface="+mn-lt"/>
                <a:ea typeface="+mn-ea"/>
                <a:cs typeface="+mn-cs"/>
              </a:defRPr>
            </a:lvl4pPr>
            <a:lvl5pPr>
              <a:buClr>
                <a:schemeClr val="bg1"/>
              </a:buClr>
              <a:defRPr lang="en-US" altLang="en-US" sz="1400" kern="1200" dirty="0">
                <a:solidFill>
                  <a:schemeClr val="tx1"/>
                </a:solidFill>
                <a:latin typeface="+mn-lt"/>
                <a:ea typeface="+mn-ea"/>
                <a:cs typeface="+mn-cs"/>
              </a:defRPr>
            </a:lvl5pPr>
          </a:lstStyle>
          <a:p>
            <a:pPr lvl="0"/>
            <a:r>
              <a:rPr lang="en-US" dirty="0"/>
              <a:t>Click to add text.</a:t>
            </a:r>
          </a:p>
          <a:p>
            <a:pPr marL="579438" lvl="1" indent="-220663" algn="l" rtl="0" eaLnBrk="0" fontAlgn="base" hangingPunct="0">
              <a:lnSpc>
                <a:spcPct val="90000"/>
              </a:lnSpc>
              <a:spcBef>
                <a:spcPts val="500"/>
              </a:spcBef>
              <a:spcAft>
                <a:spcPct val="0"/>
              </a:spcAft>
              <a:buClr>
                <a:schemeClr val="bg1"/>
              </a:buClr>
              <a:buFont typeface="Arial" panose="020B0604020202020204" pitchFamily="34" charset="0"/>
              <a:buChar char="•"/>
              <a:tabLst/>
            </a:pPr>
            <a:r>
              <a:rPr lang="en-US" dirty="0"/>
              <a:t>Second level</a:t>
            </a:r>
          </a:p>
          <a:p>
            <a:pPr marL="1149350" lvl="2" indent="-230188" algn="l" rtl="0" eaLnBrk="0" fontAlgn="base" hangingPunct="0">
              <a:lnSpc>
                <a:spcPct val="90000"/>
              </a:lnSpc>
              <a:spcBef>
                <a:spcPts val="500"/>
              </a:spcBef>
              <a:spcAft>
                <a:spcPct val="0"/>
              </a:spcAft>
              <a:buClr>
                <a:schemeClr val="bg1"/>
              </a:buClr>
              <a:buSzPct val="80000"/>
              <a:buFontTx/>
              <a:buBlip>
                <a:blip r:embed="rId2">
                  <a:extLst>
                    <a:ext uri="{96DAC541-7B7A-43D3-8B79-37D633B846F1}">
                      <asvg:svgBlip xmlns:asvg="http://schemas.microsoft.com/office/drawing/2016/SVG/main" r:embed="rId3"/>
                    </a:ext>
                  </a:extLst>
                </a:blip>
              </a:buBlip>
              <a:tabLst/>
            </a:pPr>
            <a:r>
              <a:rPr lang="en-US" dirty="0"/>
              <a:t>Third level</a:t>
            </a:r>
          </a:p>
          <a:p>
            <a:pPr marL="1719263" lvl="3" indent="-227013" algn="l" rtl="0" eaLnBrk="0" fontAlgn="base" hangingPunct="0">
              <a:lnSpc>
                <a:spcPct val="90000"/>
              </a:lnSpc>
              <a:spcBef>
                <a:spcPts val="500"/>
              </a:spcBef>
              <a:spcAft>
                <a:spcPct val="0"/>
              </a:spcAft>
              <a:buClr>
                <a:schemeClr val="bg1"/>
              </a:buClr>
              <a:buFont typeface="System Font Regular"/>
              <a:buChar char="–"/>
              <a:tabLst/>
            </a:pPr>
            <a:r>
              <a:rPr lang="en-US" dirty="0"/>
              <a:t>Fourth level</a:t>
            </a:r>
          </a:p>
          <a:p>
            <a:pPr marL="2058988" lvl="4" indent="-230188" algn="l" rtl="0" eaLnBrk="0" fontAlgn="base" hangingPunct="0">
              <a:lnSpc>
                <a:spcPct val="90000"/>
              </a:lnSpc>
              <a:spcBef>
                <a:spcPts val="500"/>
              </a:spcBef>
              <a:spcAft>
                <a:spcPct val="0"/>
              </a:spcAft>
              <a:buClr>
                <a:schemeClr val="bg1"/>
              </a:buClr>
              <a:buFont typeface="Arial" panose="020B0604020202020204" pitchFamily="34" charset="0"/>
              <a:buChar char="•"/>
              <a:tabLst/>
            </a:pPr>
            <a:r>
              <a:rPr lang="en-US" dirty="0"/>
              <a:t>Fifth level</a:t>
            </a:r>
          </a:p>
        </p:txBody>
      </p:sp>
      <p:sp>
        <p:nvSpPr>
          <p:cNvPr id="12" name="Content Placeholder 2"/>
          <p:cNvSpPr>
            <a:spLocks noGrp="1"/>
          </p:cNvSpPr>
          <p:nvPr>
            <p:ph sz="quarter" idx="13" hasCustomPrompt="1"/>
          </p:nvPr>
        </p:nvSpPr>
        <p:spPr>
          <a:xfrm>
            <a:off x="6054960" y="1295400"/>
            <a:ext cx="5616783" cy="4082556"/>
          </a:xfrm>
        </p:spPr>
        <p:txBody>
          <a:bodyPr>
            <a:noAutofit/>
          </a:bodyPr>
          <a:lstStyle>
            <a:lvl1pPr marL="11113" indent="-11113">
              <a:buClr>
                <a:srgbClr val="ED7766"/>
              </a:buClr>
              <a:buNone/>
              <a:tabLst/>
              <a:defRPr sz="2000"/>
            </a:lvl1pPr>
            <a:lvl2pPr>
              <a:buClr>
                <a:schemeClr val="bg1"/>
              </a:buClr>
              <a:defRPr lang="en-US" altLang="en-US" sz="1800" kern="1200" dirty="0">
                <a:solidFill>
                  <a:schemeClr val="tx1"/>
                </a:solidFill>
                <a:latin typeface="+mn-lt"/>
                <a:ea typeface="+mn-ea"/>
                <a:cs typeface="+mn-cs"/>
              </a:defRPr>
            </a:lvl2pPr>
            <a:lvl3pPr>
              <a:buClr>
                <a:schemeClr val="bg1"/>
              </a:buClr>
              <a:defRPr lang="en-US" altLang="en-US" sz="1600" kern="1200" dirty="0">
                <a:solidFill>
                  <a:schemeClr val="tx1"/>
                </a:solidFill>
                <a:latin typeface="+mn-lt"/>
                <a:ea typeface="+mn-ea"/>
                <a:cs typeface="+mn-cs"/>
              </a:defRPr>
            </a:lvl3pPr>
            <a:lvl4pPr>
              <a:buClr>
                <a:schemeClr val="bg1"/>
              </a:buClr>
              <a:defRPr lang="en-US" altLang="en-US" sz="1400" kern="1200" dirty="0">
                <a:solidFill>
                  <a:schemeClr val="tx1"/>
                </a:solidFill>
                <a:latin typeface="+mn-lt"/>
                <a:ea typeface="+mn-ea"/>
                <a:cs typeface="+mn-cs"/>
              </a:defRPr>
            </a:lvl4pPr>
            <a:lvl5pPr>
              <a:buClr>
                <a:schemeClr val="bg1"/>
              </a:buClr>
              <a:defRPr lang="en-US" altLang="en-US" sz="1400" kern="1200" dirty="0">
                <a:solidFill>
                  <a:schemeClr val="tx1"/>
                </a:solidFill>
                <a:latin typeface="+mn-lt"/>
                <a:ea typeface="+mn-ea"/>
                <a:cs typeface="+mn-cs"/>
              </a:defRPr>
            </a:lvl5pPr>
          </a:lstStyle>
          <a:p>
            <a:pPr lvl="0"/>
            <a:r>
              <a:rPr lang="en-US" dirty="0"/>
              <a:t>Click to add text.</a:t>
            </a:r>
          </a:p>
          <a:p>
            <a:pPr marL="579438" lvl="1" indent="-220663" algn="l" rtl="0" eaLnBrk="0" fontAlgn="base" hangingPunct="0">
              <a:lnSpc>
                <a:spcPct val="90000"/>
              </a:lnSpc>
              <a:spcBef>
                <a:spcPts val="500"/>
              </a:spcBef>
              <a:spcAft>
                <a:spcPct val="0"/>
              </a:spcAft>
              <a:buClr>
                <a:schemeClr val="bg1"/>
              </a:buClr>
              <a:buFont typeface="Arial" panose="020B0604020202020204" pitchFamily="34" charset="0"/>
              <a:buChar char="•"/>
              <a:tabLst/>
            </a:pPr>
            <a:r>
              <a:rPr lang="en-US" dirty="0"/>
              <a:t>Second level</a:t>
            </a:r>
          </a:p>
          <a:p>
            <a:pPr marL="1149350" lvl="2" indent="-230188" algn="l" rtl="0" eaLnBrk="0" fontAlgn="base" hangingPunct="0">
              <a:lnSpc>
                <a:spcPct val="90000"/>
              </a:lnSpc>
              <a:spcBef>
                <a:spcPts val="500"/>
              </a:spcBef>
              <a:spcAft>
                <a:spcPct val="0"/>
              </a:spcAft>
              <a:buClr>
                <a:schemeClr val="bg1"/>
              </a:buClr>
              <a:buSzPct val="80000"/>
              <a:buFontTx/>
              <a:buBlip>
                <a:blip r:embed="rId2">
                  <a:extLst>
                    <a:ext uri="{96DAC541-7B7A-43D3-8B79-37D633B846F1}">
                      <asvg:svgBlip xmlns:asvg="http://schemas.microsoft.com/office/drawing/2016/SVG/main" r:embed="rId3"/>
                    </a:ext>
                  </a:extLst>
                </a:blip>
              </a:buBlip>
              <a:tabLst/>
            </a:pPr>
            <a:r>
              <a:rPr lang="en-US" dirty="0"/>
              <a:t>Third level</a:t>
            </a:r>
          </a:p>
          <a:p>
            <a:pPr marL="1719263" lvl="3" indent="-227013" algn="l" rtl="0" eaLnBrk="0" fontAlgn="base" hangingPunct="0">
              <a:lnSpc>
                <a:spcPct val="90000"/>
              </a:lnSpc>
              <a:spcBef>
                <a:spcPts val="500"/>
              </a:spcBef>
              <a:spcAft>
                <a:spcPct val="0"/>
              </a:spcAft>
              <a:buClr>
                <a:schemeClr val="bg1"/>
              </a:buClr>
              <a:buFont typeface="System Font Regular"/>
              <a:buChar char="–"/>
              <a:tabLst/>
            </a:pPr>
            <a:r>
              <a:rPr lang="en-US" dirty="0"/>
              <a:t>Fourth level</a:t>
            </a:r>
          </a:p>
          <a:p>
            <a:pPr marL="2058988" lvl="4" indent="-230188" algn="l" rtl="0" eaLnBrk="0" fontAlgn="base" hangingPunct="0">
              <a:lnSpc>
                <a:spcPct val="90000"/>
              </a:lnSpc>
              <a:spcBef>
                <a:spcPts val="500"/>
              </a:spcBef>
              <a:spcAft>
                <a:spcPct val="0"/>
              </a:spcAft>
              <a:buClr>
                <a:schemeClr val="bg1"/>
              </a:buClr>
              <a:buFont typeface="Arial" panose="020B0604020202020204" pitchFamily="34" charset="0"/>
              <a:buChar char="•"/>
              <a:tabLst/>
            </a:pPr>
            <a:r>
              <a:rPr lang="en-US" dirty="0"/>
              <a:t>Fifth level</a:t>
            </a:r>
          </a:p>
        </p:txBody>
      </p:sp>
      <p:sp>
        <p:nvSpPr>
          <p:cNvPr id="2" name="Slide Number Placeholder 1">
            <a:extLst>
              <a:ext uri="{FF2B5EF4-FFF2-40B4-BE49-F238E27FC236}">
                <a16:creationId xmlns:a16="http://schemas.microsoft.com/office/drawing/2014/main" id="{728F32ED-C6A2-6F46-8673-26E5A74A96AF}"/>
              </a:ext>
            </a:extLst>
          </p:cNvPr>
          <p:cNvSpPr>
            <a:spLocks noGrp="1"/>
          </p:cNvSpPr>
          <p:nvPr>
            <p:ph type="sldNum" sz="quarter" idx="14"/>
          </p:nvPr>
        </p:nvSpPr>
        <p:spPr/>
        <p:txBody>
          <a:bodyPr/>
          <a:lstStyle/>
          <a:p>
            <a:pPr algn="l">
              <a:defRPr/>
            </a:pPr>
            <a:r>
              <a:rPr lang="en-US"/>
              <a:t>PAGE </a:t>
            </a:r>
            <a:fld id="{E7CA4FF5-6014-2F45-B533-1D08CF3C1F9C}" type="slidenum">
              <a:rPr smtClean="0"/>
              <a:pPr>
                <a:defRPr/>
              </a:pPr>
              <a:t>‹#›</a:t>
            </a:fld>
            <a:endParaRPr dirty="0"/>
          </a:p>
        </p:txBody>
      </p:sp>
      <p:sp>
        <p:nvSpPr>
          <p:cNvPr id="8" name="Title 7">
            <a:extLst>
              <a:ext uri="{FF2B5EF4-FFF2-40B4-BE49-F238E27FC236}">
                <a16:creationId xmlns:a16="http://schemas.microsoft.com/office/drawing/2014/main" id="{E4D57DDF-0E49-A645-BB55-30F3B464B90E}"/>
              </a:ext>
            </a:extLst>
          </p:cNvPr>
          <p:cNvSpPr>
            <a:spLocks noGrp="1"/>
          </p:cNvSpPr>
          <p:nvPr>
            <p:ph type="title" hasCustomPrompt="1"/>
          </p:nvPr>
        </p:nvSpPr>
        <p:spPr>
          <a:xfrm>
            <a:off x="393699" y="139700"/>
            <a:ext cx="11278043" cy="1003300"/>
          </a:xfrm>
        </p:spPr>
        <p:txBody>
          <a:bodyPr/>
          <a:lstStyle/>
          <a:p>
            <a:r>
              <a:rPr lang="en-US" dirty="0"/>
              <a:t>Click to add text.</a:t>
            </a:r>
          </a:p>
        </p:txBody>
      </p:sp>
    </p:spTree>
    <p:extLst>
      <p:ext uri="{BB962C8B-B14F-4D97-AF65-F5344CB8AC3E}">
        <p14:creationId xmlns:p14="http://schemas.microsoft.com/office/powerpoint/2010/main" val="1908217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Subhea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F5906E0-FA5A-E342-A4AA-B0B88D767719}"/>
              </a:ext>
            </a:extLst>
          </p:cNvPr>
          <p:cNvSpPr txBox="1"/>
          <p:nvPr userDrawn="1"/>
        </p:nvSpPr>
        <p:spPr>
          <a:xfrm>
            <a:off x="8205803" y="2423427"/>
            <a:ext cx="102657"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eaLnBrk="1" fontAlgn="auto">
              <a:lnSpc>
                <a:spcPct val="150000"/>
              </a:lnSpc>
              <a:spcBef>
                <a:spcPts val="0"/>
              </a:spcBef>
              <a:spcAft>
                <a:spcPts val="0"/>
              </a:spcAft>
              <a:defRPr/>
            </a:pPr>
            <a:endParaRPr lang="en-US" sz="1200">
              <a:solidFill>
                <a:srgbClr val="2C3E50"/>
              </a:solidFill>
              <a:latin typeface="+mn-lt"/>
              <a:sym typeface="Helvetica Neue Light"/>
            </a:endParaRPr>
          </a:p>
        </p:txBody>
      </p:sp>
      <p:sp>
        <p:nvSpPr>
          <p:cNvPr id="8" name="Rectangle 7">
            <a:extLst>
              <a:ext uri="{FF2B5EF4-FFF2-40B4-BE49-F238E27FC236}">
                <a16:creationId xmlns:a16="http://schemas.microsoft.com/office/drawing/2014/main" id="{5CE7B16A-AD0E-0D4A-9562-3000BE77857F}"/>
              </a:ext>
            </a:extLst>
          </p:cNvPr>
          <p:cNvSpPr/>
          <p:nvPr userDrawn="1"/>
        </p:nvSpPr>
        <p:spPr>
          <a:xfrm>
            <a:off x="0" y="0"/>
            <a:ext cx="104775" cy="6858000"/>
          </a:xfrm>
          <a:prstGeom prst="rect">
            <a:avLst/>
          </a:prstGeom>
          <a:solidFill>
            <a:srgbClr val="ED77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ext Placeholder 13"/>
          <p:cNvSpPr>
            <a:spLocks noGrp="1"/>
          </p:cNvSpPr>
          <p:nvPr>
            <p:ph type="body" sz="quarter" idx="14" hasCustomPrompt="1"/>
          </p:nvPr>
        </p:nvSpPr>
        <p:spPr>
          <a:xfrm>
            <a:off x="389381" y="1305212"/>
            <a:ext cx="5616783" cy="392887"/>
          </a:xfrm>
        </p:spPr>
        <p:txBody>
          <a:bodyPr>
            <a:noAutofit/>
          </a:bodyPr>
          <a:lstStyle>
            <a:lvl1pPr marL="0" indent="0">
              <a:buNone/>
              <a:defRPr sz="2400" b="1">
                <a:solidFill>
                  <a:srgbClr val="0F193D"/>
                </a:solidFill>
              </a:defRPr>
            </a:lvl1pPr>
          </a:lstStyle>
          <a:p>
            <a:pPr lvl="0"/>
            <a:r>
              <a:rPr lang="en-US" dirty="0"/>
              <a:t>Click to add text.</a:t>
            </a:r>
          </a:p>
        </p:txBody>
      </p:sp>
      <p:sp>
        <p:nvSpPr>
          <p:cNvPr id="16" name="Text Placeholder 13"/>
          <p:cNvSpPr>
            <a:spLocks noGrp="1"/>
          </p:cNvSpPr>
          <p:nvPr>
            <p:ph type="body" sz="quarter" idx="15" hasCustomPrompt="1"/>
          </p:nvPr>
        </p:nvSpPr>
        <p:spPr>
          <a:xfrm>
            <a:off x="6054960" y="1305212"/>
            <a:ext cx="5616783" cy="392887"/>
          </a:xfrm>
        </p:spPr>
        <p:txBody>
          <a:bodyPr>
            <a:noAutofit/>
          </a:bodyPr>
          <a:lstStyle>
            <a:lvl1pPr marL="0" indent="0">
              <a:buNone/>
              <a:defRPr sz="2400" b="1">
                <a:solidFill>
                  <a:srgbClr val="0F193D"/>
                </a:solidFill>
              </a:defRPr>
            </a:lvl1pPr>
          </a:lstStyle>
          <a:p>
            <a:pPr lvl="0"/>
            <a:r>
              <a:rPr lang="en-US" dirty="0"/>
              <a:t>Click to add text.</a:t>
            </a:r>
          </a:p>
        </p:txBody>
      </p:sp>
      <p:sp>
        <p:nvSpPr>
          <p:cNvPr id="17" name="Content Placeholder 2"/>
          <p:cNvSpPr>
            <a:spLocks noGrp="1"/>
          </p:cNvSpPr>
          <p:nvPr>
            <p:ph sz="quarter" idx="16" hasCustomPrompt="1"/>
          </p:nvPr>
        </p:nvSpPr>
        <p:spPr>
          <a:xfrm>
            <a:off x="6054960" y="1806773"/>
            <a:ext cx="5616783" cy="3308524"/>
          </a:xfrm>
        </p:spPr>
        <p:txBody>
          <a:bodyPr>
            <a:noAutofit/>
          </a:bodyPr>
          <a:lstStyle>
            <a:lvl1pPr marL="11113" indent="-11113">
              <a:spcBef>
                <a:spcPts val="900"/>
              </a:spcBef>
              <a:buClr>
                <a:srgbClr val="ED7766"/>
              </a:buClr>
              <a:buNone/>
              <a:tabLst/>
              <a:defRPr sz="2000"/>
            </a:lvl1pPr>
            <a:lvl2pPr marL="579438" indent="-220663">
              <a:spcBef>
                <a:spcPts val="900"/>
              </a:spcBef>
              <a:buClr>
                <a:schemeClr val="bg1"/>
              </a:buClr>
              <a:tabLst/>
              <a:defRPr sz="1800"/>
            </a:lvl2pPr>
            <a:lvl3pPr marL="1149350" indent="-230188">
              <a:spcBef>
                <a:spcPts val="900"/>
              </a:spcBef>
              <a:buClr>
                <a:schemeClr val="bg1"/>
              </a:buClr>
              <a:buSzPct val="80000"/>
              <a:tabLst/>
              <a:defRPr sz="1600"/>
            </a:lvl3pPr>
            <a:lvl4pPr marL="1719263" indent="-227013">
              <a:spcBef>
                <a:spcPts val="900"/>
              </a:spcBef>
              <a:buClr>
                <a:schemeClr val="bg1"/>
              </a:buClr>
              <a:tabLst/>
              <a:defRPr sz="1400"/>
            </a:lvl4pPr>
            <a:lvl5pPr marL="2058988" indent="-230188">
              <a:spcBef>
                <a:spcPts val="900"/>
              </a:spcBef>
              <a:buClr>
                <a:schemeClr val="bg1"/>
              </a:buClr>
              <a:tabLst/>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ADFD8277-5E9C-C141-8651-4ABE521A1C0E}"/>
              </a:ext>
            </a:extLst>
          </p:cNvPr>
          <p:cNvSpPr>
            <a:spLocks noGrp="1"/>
          </p:cNvSpPr>
          <p:nvPr>
            <p:ph sz="quarter" idx="17" hasCustomPrompt="1"/>
          </p:nvPr>
        </p:nvSpPr>
        <p:spPr>
          <a:xfrm>
            <a:off x="388001" y="1806773"/>
            <a:ext cx="5616783" cy="3308524"/>
          </a:xfrm>
        </p:spPr>
        <p:txBody>
          <a:bodyPr>
            <a:noAutofit/>
          </a:bodyPr>
          <a:lstStyle>
            <a:lvl1pPr marL="11113" indent="-11113">
              <a:spcBef>
                <a:spcPts val="900"/>
              </a:spcBef>
              <a:buClr>
                <a:srgbClr val="ED7766"/>
              </a:buClr>
              <a:buNone/>
              <a:tabLst/>
              <a:defRPr sz="2000"/>
            </a:lvl1pPr>
            <a:lvl2pPr marL="579438" indent="-220663">
              <a:spcBef>
                <a:spcPts val="900"/>
              </a:spcBef>
              <a:buClr>
                <a:schemeClr val="bg1"/>
              </a:buClr>
              <a:tabLst/>
              <a:defRPr sz="1800"/>
            </a:lvl2pPr>
            <a:lvl3pPr marL="1149350" indent="-230188">
              <a:spcBef>
                <a:spcPts val="900"/>
              </a:spcBef>
              <a:buClr>
                <a:schemeClr val="bg1"/>
              </a:buClr>
              <a:buSzPct val="80000"/>
              <a:tabLst/>
              <a:defRPr sz="1600"/>
            </a:lvl3pPr>
            <a:lvl4pPr marL="1719263" indent="-227013">
              <a:spcBef>
                <a:spcPts val="900"/>
              </a:spcBef>
              <a:buClr>
                <a:schemeClr val="bg1"/>
              </a:buClr>
              <a:tabLst/>
              <a:defRPr sz="1400"/>
            </a:lvl4pPr>
            <a:lvl5pPr marL="2058988" indent="-230188">
              <a:spcBef>
                <a:spcPts val="900"/>
              </a:spcBef>
              <a:buClr>
                <a:schemeClr val="bg1"/>
              </a:buClr>
              <a:tabLst/>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BC3526F0-FBE1-5248-8E9B-B562B453FEB7}"/>
              </a:ext>
            </a:extLst>
          </p:cNvPr>
          <p:cNvSpPr>
            <a:spLocks noGrp="1"/>
          </p:cNvSpPr>
          <p:nvPr>
            <p:ph type="title" hasCustomPrompt="1"/>
          </p:nvPr>
        </p:nvSpPr>
        <p:spPr>
          <a:xfrm>
            <a:off x="393699" y="139700"/>
            <a:ext cx="11278043" cy="1003300"/>
          </a:xfrm>
        </p:spPr>
        <p:txBody>
          <a:bodyPr/>
          <a:lstStyle/>
          <a:p>
            <a:r>
              <a:rPr lang="en-US" dirty="0"/>
              <a:t>Click to add text.</a:t>
            </a:r>
          </a:p>
        </p:txBody>
      </p:sp>
      <p:sp>
        <p:nvSpPr>
          <p:cNvPr id="5" name="Slide Number Placeholder 4">
            <a:extLst>
              <a:ext uri="{FF2B5EF4-FFF2-40B4-BE49-F238E27FC236}">
                <a16:creationId xmlns:a16="http://schemas.microsoft.com/office/drawing/2014/main" id="{F2B1E739-5F36-9B42-A0D0-35DD19F26D46}"/>
              </a:ext>
            </a:extLst>
          </p:cNvPr>
          <p:cNvSpPr>
            <a:spLocks noGrp="1"/>
          </p:cNvSpPr>
          <p:nvPr>
            <p:ph type="sldNum" sz="quarter" idx="18"/>
          </p:nvPr>
        </p:nvSpPr>
        <p:spPr/>
        <p:txBody>
          <a:bodyPr/>
          <a:lstStyle/>
          <a:p>
            <a:pPr algn="l">
              <a:defRPr/>
            </a:pPr>
            <a:r>
              <a:rPr lang="en-US"/>
              <a:t>PAGE </a:t>
            </a:r>
            <a:fld id="{E7CA4FF5-6014-2F45-B533-1D08CF3C1F9C}" type="slidenum">
              <a:rPr smtClean="0"/>
              <a:pPr>
                <a:defRPr/>
              </a:pPr>
              <a:t>‹#›</a:t>
            </a:fld>
            <a:endParaRPr dirty="0"/>
          </a:p>
        </p:txBody>
      </p:sp>
    </p:spTree>
    <p:extLst>
      <p:ext uri="{BB962C8B-B14F-4D97-AF65-F5344CB8AC3E}">
        <p14:creationId xmlns:p14="http://schemas.microsoft.com/office/powerpoint/2010/main" val="300393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61758D-1DC9-304C-BB9B-AA7F9D0144A0}"/>
              </a:ext>
            </a:extLst>
          </p:cNvPr>
          <p:cNvSpPr/>
          <p:nvPr userDrawn="1"/>
        </p:nvSpPr>
        <p:spPr>
          <a:xfrm>
            <a:off x="0" y="0"/>
            <a:ext cx="104775" cy="6858000"/>
          </a:xfrm>
          <a:prstGeom prst="rect">
            <a:avLst/>
          </a:prstGeom>
          <a:solidFill>
            <a:srgbClr val="ED77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Title 4">
            <a:extLst>
              <a:ext uri="{FF2B5EF4-FFF2-40B4-BE49-F238E27FC236}">
                <a16:creationId xmlns:a16="http://schemas.microsoft.com/office/drawing/2014/main" id="{A951F35A-6321-464C-88FF-50E7D416AFF6}"/>
              </a:ext>
            </a:extLst>
          </p:cNvPr>
          <p:cNvSpPr>
            <a:spLocks noGrp="1"/>
          </p:cNvSpPr>
          <p:nvPr>
            <p:ph type="title" hasCustomPrompt="1"/>
          </p:nvPr>
        </p:nvSpPr>
        <p:spPr/>
        <p:txBody>
          <a:bodyPr/>
          <a:lstStyle/>
          <a:p>
            <a:r>
              <a:rPr lang="en-US" dirty="0"/>
              <a:t>Click to add text.</a:t>
            </a:r>
          </a:p>
        </p:txBody>
      </p:sp>
      <p:sp>
        <p:nvSpPr>
          <p:cNvPr id="6" name="Slide Number Placeholder 5">
            <a:extLst>
              <a:ext uri="{FF2B5EF4-FFF2-40B4-BE49-F238E27FC236}">
                <a16:creationId xmlns:a16="http://schemas.microsoft.com/office/drawing/2014/main" id="{6C27E648-EF87-164B-B4D1-F0506F5D7006}"/>
              </a:ext>
            </a:extLst>
          </p:cNvPr>
          <p:cNvSpPr>
            <a:spLocks noGrp="1"/>
          </p:cNvSpPr>
          <p:nvPr>
            <p:ph type="sldNum" sz="quarter" idx="10"/>
          </p:nvPr>
        </p:nvSpPr>
        <p:spPr/>
        <p:txBody>
          <a:bodyPr/>
          <a:lstStyle/>
          <a:p>
            <a:pPr algn="l">
              <a:defRPr/>
            </a:pPr>
            <a:r>
              <a:rPr lang="en-US"/>
              <a:t>PAGE </a:t>
            </a:r>
            <a:fld id="{E7CA4FF5-6014-2F45-B533-1D08CF3C1F9C}" type="slidenum">
              <a:rPr smtClean="0"/>
              <a:pPr>
                <a:defRPr/>
              </a:pPr>
              <a:t>‹#›</a:t>
            </a:fld>
            <a:endParaRPr dirty="0"/>
          </a:p>
        </p:txBody>
      </p:sp>
    </p:spTree>
    <p:extLst>
      <p:ext uri="{BB962C8B-B14F-4D97-AF65-F5344CB8AC3E}">
        <p14:creationId xmlns:p14="http://schemas.microsoft.com/office/powerpoint/2010/main" val="3218136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DAE861-9A87-AB41-B526-3653A66E641A}"/>
              </a:ext>
            </a:extLst>
          </p:cNvPr>
          <p:cNvSpPr/>
          <p:nvPr userDrawn="1"/>
        </p:nvSpPr>
        <p:spPr>
          <a:xfrm>
            <a:off x="0" y="0"/>
            <a:ext cx="104775" cy="6858000"/>
          </a:xfrm>
          <a:prstGeom prst="rect">
            <a:avLst/>
          </a:prstGeom>
          <a:solidFill>
            <a:srgbClr val="ED77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Slide Number Placeholder 3">
            <a:extLst>
              <a:ext uri="{FF2B5EF4-FFF2-40B4-BE49-F238E27FC236}">
                <a16:creationId xmlns:a16="http://schemas.microsoft.com/office/drawing/2014/main" id="{40F9FB95-51EF-5445-8912-E0EA681381DF}"/>
              </a:ext>
            </a:extLst>
          </p:cNvPr>
          <p:cNvSpPr>
            <a:spLocks noGrp="1"/>
          </p:cNvSpPr>
          <p:nvPr>
            <p:ph type="sldNum" sz="quarter" idx="10"/>
          </p:nvPr>
        </p:nvSpPr>
        <p:spPr>
          <a:xfrm>
            <a:off x="11241739" y="6314542"/>
            <a:ext cx="749808" cy="219456"/>
          </a:xfrm>
        </p:spPr>
        <p:txBody>
          <a:bodyPr/>
          <a:lstStyle/>
          <a:p>
            <a:pPr algn="l">
              <a:defRPr/>
            </a:pPr>
            <a:r>
              <a:rPr lang="en-US" dirty="0"/>
              <a:t>PAGE </a:t>
            </a:r>
            <a:fld id="{E7CA4FF5-6014-2F45-B533-1D08CF3C1F9C}" type="slidenum">
              <a:rPr smtClean="0"/>
              <a:pPr>
                <a:defRPr/>
              </a:pPr>
              <a:t>‹#›</a:t>
            </a:fld>
            <a:endParaRPr dirty="0"/>
          </a:p>
        </p:txBody>
      </p:sp>
    </p:spTree>
    <p:extLst>
      <p:ext uri="{BB962C8B-B14F-4D97-AF65-F5344CB8AC3E}">
        <p14:creationId xmlns:p14="http://schemas.microsoft.com/office/powerpoint/2010/main" val="2809579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C194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1C22D9-6089-5C42-A92D-FF96D3A3553F}"/>
              </a:ext>
            </a:extLst>
          </p:cNvPr>
          <p:cNvSpPr/>
          <p:nvPr userDrawn="1"/>
        </p:nvSpPr>
        <p:spPr>
          <a:xfrm>
            <a:off x="0" y="4886325"/>
            <a:ext cx="12206288" cy="2001838"/>
          </a:xfrm>
          <a:prstGeom prst="rect">
            <a:avLst/>
          </a:prstGeom>
          <a:solidFill>
            <a:srgbClr val="45BC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TextBox 5">
            <a:extLst>
              <a:ext uri="{FF2B5EF4-FFF2-40B4-BE49-F238E27FC236}">
                <a16:creationId xmlns:a16="http://schemas.microsoft.com/office/drawing/2014/main" id="{C316780A-031A-ED48-9E69-DAB6AF626D2A}"/>
              </a:ext>
            </a:extLst>
          </p:cNvPr>
          <p:cNvSpPr txBox="1"/>
          <p:nvPr userDrawn="1"/>
        </p:nvSpPr>
        <p:spPr>
          <a:xfrm>
            <a:off x="8205803" y="2423427"/>
            <a:ext cx="102657"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50800" tIns="50800" rIns="50800" bIns="50800" spcCol="38100" anchor="ctr">
            <a:spAutoFit/>
          </a:bodyPr>
          <a:lstStyle/>
          <a:p>
            <a:pPr algn="ctr" eaLnBrk="1" fontAlgn="auto">
              <a:lnSpc>
                <a:spcPct val="150000"/>
              </a:lnSpc>
              <a:spcBef>
                <a:spcPts val="0"/>
              </a:spcBef>
              <a:spcAft>
                <a:spcPts val="0"/>
              </a:spcAft>
              <a:defRPr/>
            </a:pPr>
            <a:endParaRPr lang="en-US" sz="1200">
              <a:solidFill>
                <a:srgbClr val="2C3E50"/>
              </a:solidFill>
              <a:latin typeface="+mn-lt"/>
              <a:sym typeface="Helvetica Neue Light"/>
            </a:endParaRPr>
          </a:p>
        </p:txBody>
      </p:sp>
      <p:sp>
        <p:nvSpPr>
          <p:cNvPr id="7" name="Rectangle 6">
            <a:extLst>
              <a:ext uri="{FF2B5EF4-FFF2-40B4-BE49-F238E27FC236}">
                <a16:creationId xmlns:a16="http://schemas.microsoft.com/office/drawing/2014/main" id="{B0FD40B7-BAF8-FA4D-BC34-94E6FE3C7C41}"/>
              </a:ext>
            </a:extLst>
          </p:cNvPr>
          <p:cNvSpPr/>
          <p:nvPr userDrawn="1"/>
        </p:nvSpPr>
        <p:spPr>
          <a:xfrm flipH="1">
            <a:off x="0" y="0"/>
            <a:ext cx="104775" cy="4886325"/>
          </a:xfrm>
          <a:prstGeom prst="rect">
            <a:avLst/>
          </a:prstGeom>
          <a:solidFill>
            <a:srgbClr val="ED77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Image" descr="Image">
            <a:extLst>
              <a:ext uri="{FF2B5EF4-FFF2-40B4-BE49-F238E27FC236}">
                <a16:creationId xmlns:a16="http://schemas.microsoft.com/office/drawing/2014/main" id="{B2105F5F-E821-4944-969B-07EC338C71B2}"/>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1047413" y="309563"/>
            <a:ext cx="798512"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3" name="Title 1">
            <a:extLst>
              <a:ext uri="{FF2B5EF4-FFF2-40B4-BE49-F238E27FC236}">
                <a16:creationId xmlns:a16="http://schemas.microsoft.com/office/drawing/2014/main" id="{FE3904EA-032D-DF43-9385-50E300CEC53F}"/>
              </a:ext>
            </a:extLst>
          </p:cNvPr>
          <p:cNvSpPr>
            <a:spLocks noGrp="1"/>
          </p:cNvSpPr>
          <p:nvPr>
            <p:ph type="title" hasCustomPrompt="1"/>
          </p:nvPr>
        </p:nvSpPr>
        <p:spPr>
          <a:xfrm>
            <a:off x="497463" y="638175"/>
            <a:ext cx="11151197" cy="2034693"/>
          </a:xfrm>
        </p:spPr>
        <p:txBody>
          <a:bodyPr anchor="b"/>
          <a:lstStyle>
            <a:lvl1pPr>
              <a:defRPr lang="en-US" altLang="en-US" sz="4000" b="0" kern="1200" dirty="0">
                <a:solidFill>
                  <a:srgbClr val="FFFEFE"/>
                </a:solidFill>
                <a:latin typeface="+mn-lt"/>
                <a:ea typeface="+mn-ea"/>
                <a:cs typeface="+mn-cs"/>
              </a:defRPr>
            </a:lvl1pPr>
          </a:lstStyle>
          <a:p>
            <a:pPr marL="0" lvl="0" indent="0" algn="l" rtl="0" eaLnBrk="0" fontAlgn="base" hangingPunct="0">
              <a:lnSpc>
                <a:spcPct val="90000"/>
              </a:lnSpc>
              <a:spcBef>
                <a:spcPts val="1000"/>
              </a:spcBef>
              <a:spcAft>
                <a:spcPct val="0"/>
              </a:spcAft>
              <a:buFont typeface="Arial" panose="020B0604020202020204" pitchFamily="34" charset="0"/>
              <a:buNone/>
            </a:pPr>
            <a:r>
              <a:rPr lang="en-US" dirty="0"/>
              <a:t>Click to add text.</a:t>
            </a:r>
          </a:p>
        </p:txBody>
      </p:sp>
      <p:pic>
        <p:nvPicPr>
          <p:cNvPr id="15" name="Picture 14">
            <a:extLst>
              <a:ext uri="{FF2B5EF4-FFF2-40B4-BE49-F238E27FC236}">
                <a16:creationId xmlns:a16="http://schemas.microsoft.com/office/drawing/2014/main" id="{C24832AC-6527-8C41-B2C1-2C1911623137}"/>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1" r="-1994" b="261"/>
          <a:stretch/>
        </p:blipFill>
        <p:spPr>
          <a:xfrm>
            <a:off x="0" y="4885659"/>
            <a:ext cx="5907654" cy="2001838"/>
          </a:xfrm>
          <a:prstGeom prst="rect">
            <a:avLst/>
          </a:prstGeom>
        </p:spPr>
      </p:pic>
      <p:pic>
        <p:nvPicPr>
          <p:cNvPr id="16" name="Picture 12">
            <a:extLst>
              <a:ext uri="{FF2B5EF4-FFF2-40B4-BE49-F238E27FC236}">
                <a16:creationId xmlns:a16="http://schemas.microsoft.com/office/drawing/2014/main" id="{4CB2258B-D6D2-9C44-AB98-CBD08C27C3B4}"/>
              </a:ext>
            </a:extLst>
          </p:cNvPr>
          <p:cNvPicPr>
            <a:picLocks noChangeAspect="1" noChangeArrowheads="1"/>
          </p:cNvPicPr>
          <p:nvPr userDrawn="1"/>
        </p:nvPicPr>
        <p:blipFill>
          <a:blip r:embed="rId4"/>
          <a:srcRect/>
          <a:stretch/>
        </p:blipFill>
        <p:spPr bwMode="auto">
          <a:xfrm>
            <a:off x="584200" y="3396553"/>
            <a:ext cx="939800" cy="739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13">
            <a:extLst>
              <a:ext uri="{FF2B5EF4-FFF2-40B4-BE49-F238E27FC236}">
                <a16:creationId xmlns:a16="http://schemas.microsoft.com/office/drawing/2014/main" id="{CFD05BA9-2427-6849-90C4-E7808348F88A}"/>
              </a:ext>
            </a:extLst>
          </p:cNvPr>
          <p:cNvSpPr>
            <a:spLocks noGrp="1"/>
          </p:cNvSpPr>
          <p:nvPr>
            <p:ph type="body" sz="quarter" idx="10" hasCustomPrompt="1"/>
          </p:nvPr>
        </p:nvSpPr>
        <p:spPr>
          <a:xfrm>
            <a:off x="503066" y="2784991"/>
            <a:ext cx="1684337" cy="249238"/>
          </a:xfrm>
        </p:spPr>
        <p:txBody>
          <a:bodyPr/>
          <a:lstStyle>
            <a:lvl1pPr marL="0" indent="0">
              <a:buNone/>
              <a:defRPr lang="en-US" sz="1000" b="1" kern="1200" spc="170" baseline="0" dirty="0">
                <a:solidFill>
                  <a:srgbClr val="ED7766"/>
                </a:solidFill>
                <a:latin typeface="+mn-lt"/>
                <a:ea typeface="+mn-ea"/>
                <a:cs typeface="+mn-cs"/>
              </a:defRPr>
            </a:lvl1pPr>
          </a:lstStyle>
          <a:p>
            <a:pPr marL="228600" lvl="0" indent="-228600" algn="l" rtl="0" eaLnBrk="0" fontAlgn="base" hangingPunct="0">
              <a:lnSpc>
                <a:spcPct val="90000"/>
              </a:lnSpc>
              <a:spcBef>
                <a:spcPts val="675"/>
              </a:spcBef>
              <a:spcAft>
                <a:spcPct val="0"/>
              </a:spcAft>
            </a:pPr>
            <a:r>
              <a:rPr lang="en-US" dirty="0"/>
              <a:t>MM.DD.YYYY</a:t>
            </a:r>
          </a:p>
        </p:txBody>
      </p:sp>
    </p:spTree>
    <p:extLst>
      <p:ext uri="{BB962C8B-B14F-4D97-AF65-F5344CB8AC3E}">
        <p14:creationId xmlns:p14="http://schemas.microsoft.com/office/powerpoint/2010/main" val="2548357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svg"/><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8434" name="Title Placeholder 1">
            <a:extLst>
              <a:ext uri="{FF2B5EF4-FFF2-40B4-BE49-F238E27FC236}">
                <a16:creationId xmlns:a16="http://schemas.microsoft.com/office/drawing/2014/main" id="{B16E6CC4-81B1-844F-87D2-F042FE9C345A}"/>
              </a:ext>
            </a:extLst>
          </p:cNvPr>
          <p:cNvSpPr>
            <a:spLocks noGrp="1" noChangeArrowheads="1"/>
          </p:cNvSpPr>
          <p:nvPr>
            <p:ph type="title"/>
          </p:nvPr>
        </p:nvSpPr>
        <p:spPr bwMode="auto">
          <a:xfrm>
            <a:off x="393700" y="139700"/>
            <a:ext cx="10945232"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0" lvl="0" indent="0" algn="l" rtl="0" eaLnBrk="0" fontAlgn="base" hangingPunct="0">
              <a:lnSpc>
                <a:spcPct val="90000"/>
              </a:lnSpc>
              <a:spcBef>
                <a:spcPts val="1000"/>
              </a:spcBef>
              <a:spcAft>
                <a:spcPct val="0"/>
              </a:spcAft>
              <a:buClr>
                <a:schemeClr val="bg1"/>
              </a:buClr>
              <a:buSzPct val="70000"/>
              <a:buFont typeface="Arial" panose="020B0604020202020204" pitchFamily="34" charset="0"/>
              <a:buNone/>
            </a:pPr>
            <a:r>
              <a:rPr lang="en-US" altLang="en-US" dirty="0"/>
              <a:t>Click to add text.</a:t>
            </a:r>
          </a:p>
        </p:txBody>
      </p:sp>
      <p:sp>
        <p:nvSpPr>
          <p:cNvPr id="18435" name="Text Placeholder 2">
            <a:extLst>
              <a:ext uri="{FF2B5EF4-FFF2-40B4-BE49-F238E27FC236}">
                <a16:creationId xmlns:a16="http://schemas.microsoft.com/office/drawing/2014/main" id="{BFB731D8-CEE1-9747-B67F-F6CA8FC3A216}"/>
              </a:ext>
            </a:extLst>
          </p:cNvPr>
          <p:cNvSpPr>
            <a:spLocks noGrp="1" noChangeArrowheads="1"/>
          </p:cNvSpPr>
          <p:nvPr>
            <p:ph type="body" idx="1"/>
          </p:nvPr>
        </p:nvSpPr>
        <p:spPr bwMode="auto">
          <a:xfrm>
            <a:off x="393700" y="1295400"/>
            <a:ext cx="10945232" cy="488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lgn="l" rtl="0" eaLnBrk="0" fontAlgn="base" hangingPunct="0">
              <a:lnSpc>
                <a:spcPct val="90000"/>
              </a:lnSpc>
              <a:spcBef>
                <a:spcPts val="900"/>
              </a:spcBef>
              <a:spcAft>
                <a:spcPct val="0"/>
              </a:spcAft>
              <a:buClr>
                <a:schemeClr val="bg1"/>
              </a:buClr>
              <a:buSzPct val="70000"/>
              <a:buFont typeface="Arial" panose="020B0604020202020204" pitchFamily="34" charset="0"/>
              <a:buNone/>
            </a:pPr>
            <a:r>
              <a:rPr lang="en-US" altLang="en-US" dirty="0"/>
              <a:t>Click to add text.</a:t>
            </a:r>
          </a:p>
          <a:p>
            <a:pPr marL="630238" lvl="1" indent="-269875" algn="l" rtl="0" eaLnBrk="0" fontAlgn="base" hangingPunct="0">
              <a:lnSpc>
                <a:spcPct val="90000"/>
              </a:lnSpc>
              <a:spcBef>
                <a:spcPts val="900"/>
              </a:spcBef>
              <a:spcAft>
                <a:spcPct val="0"/>
              </a:spcAft>
              <a:buClr>
                <a:schemeClr val="bg1"/>
              </a:buClr>
              <a:buFont typeface="Arial" panose="020B0604020202020204" pitchFamily="34" charset="0"/>
              <a:buChar char="•"/>
              <a:tabLst/>
            </a:pPr>
            <a:r>
              <a:rPr lang="en-US" altLang="en-US" dirty="0"/>
              <a:t>First bullet</a:t>
            </a:r>
          </a:p>
          <a:p>
            <a:pPr marL="1204913" lvl="2" indent="-228600" algn="l" rtl="0" eaLnBrk="0" fontAlgn="base" hangingPunct="0">
              <a:lnSpc>
                <a:spcPct val="90000"/>
              </a:lnSpc>
              <a:spcBef>
                <a:spcPts val="900"/>
              </a:spcBef>
              <a:spcAft>
                <a:spcPct val="0"/>
              </a:spcAft>
              <a:buClr>
                <a:schemeClr val="bg1"/>
              </a:buClr>
              <a:buSzPct val="70000"/>
              <a:buFontTx/>
              <a:buBlip>
                <a:blip r:embed="rId10">
                  <a:extLst>
                    <a:ext uri="{96DAC541-7B7A-43D3-8B79-37D633B846F1}">
                      <asvg:svgBlip xmlns:asvg="http://schemas.microsoft.com/office/drawing/2016/SVG/main" r:embed="rId11"/>
                    </a:ext>
                  </a:extLst>
                </a:blip>
              </a:buBlip>
              <a:tabLst/>
            </a:pPr>
            <a:r>
              <a:rPr lang="en-US" altLang="en-US" dirty="0"/>
              <a:t>Second bullet</a:t>
            </a:r>
          </a:p>
          <a:p>
            <a:pPr marL="1724025" lvl="3" indent="-231775" algn="l" rtl="0" eaLnBrk="0" fontAlgn="base" hangingPunct="0">
              <a:lnSpc>
                <a:spcPct val="90000"/>
              </a:lnSpc>
              <a:spcBef>
                <a:spcPts val="900"/>
              </a:spcBef>
              <a:spcAft>
                <a:spcPct val="0"/>
              </a:spcAft>
              <a:buClr>
                <a:schemeClr val="bg1"/>
              </a:buClr>
              <a:buFont typeface="System Font Regular"/>
              <a:buChar char="–"/>
              <a:tabLst/>
            </a:pPr>
            <a:r>
              <a:rPr lang="en-US" altLang="en-US" dirty="0"/>
              <a:t>Third bullet</a:t>
            </a:r>
          </a:p>
          <a:p>
            <a:pPr marL="2122488" lvl="4" indent="-231775" algn="l" rtl="0" eaLnBrk="0" fontAlgn="base" hangingPunct="0">
              <a:lnSpc>
                <a:spcPct val="90000"/>
              </a:lnSpc>
              <a:spcBef>
                <a:spcPts val="900"/>
              </a:spcBef>
              <a:spcAft>
                <a:spcPct val="0"/>
              </a:spcAft>
              <a:buClr>
                <a:schemeClr val="bg1"/>
              </a:buClr>
              <a:buFont typeface="Arial" panose="020B0604020202020204" pitchFamily="34" charset="0"/>
              <a:buChar char="•"/>
              <a:tabLst/>
            </a:pPr>
            <a:r>
              <a:rPr lang="en-US" altLang="en-US" dirty="0"/>
              <a:t>Fifth level</a:t>
            </a:r>
          </a:p>
        </p:txBody>
      </p:sp>
      <p:sp>
        <p:nvSpPr>
          <p:cNvPr id="6" name="Slide Number Placeholder 5">
            <a:extLst>
              <a:ext uri="{FF2B5EF4-FFF2-40B4-BE49-F238E27FC236}">
                <a16:creationId xmlns:a16="http://schemas.microsoft.com/office/drawing/2014/main" id="{7E1834FE-D606-BF4E-A62D-9D0948DEAF87}"/>
              </a:ext>
            </a:extLst>
          </p:cNvPr>
          <p:cNvSpPr>
            <a:spLocks noGrp="1"/>
          </p:cNvSpPr>
          <p:nvPr>
            <p:ph type="sldNum" sz="quarter" idx="4"/>
          </p:nvPr>
        </p:nvSpPr>
        <p:spPr>
          <a:xfrm>
            <a:off x="11241739" y="6314542"/>
            <a:ext cx="749808" cy="219456"/>
          </a:xfrm>
          <a:prstGeom prst="rect">
            <a:avLst/>
          </a:prstGeom>
        </p:spPr>
        <p:txBody>
          <a:bodyPr vert="horz" lIns="91440" tIns="45720" rIns="91440" bIns="45720" rtlCol="0" anchor="ctr"/>
          <a:lstStyle>
            <a:lvl1pPr algn="l" eaLnBrk="1" fontAlgn="auto" hangingPunct="1">
              <a:spcBef>
                <a:spcPts val="0"/>
              </a:spcBef>
              <a:spcAft>
                <a:spcPts val="0"/>
              </a:spcAft>
              <a:defRPr lang="en-US" sz="900" b="1" kern="1200" smtClean="0">
                <a:solidFill>
                  <a:srgbClr val="0E1941"/>
                </a:solidFill>
                <a:latin typeface="+mn-lt"/>
                <a:ea typeface="+mn-ea"/>
                <a:cs typeface="Arial" panose="020B0604020202020204" pitchFamily="34" charset="0"/>
              </a:defRPr>
            </a:lvl1pPr>
          </a:lstStyle>
          <a:p>
            <a:pPr>
              <a:defRPr/>
            </a:pPr>
            <a:r>
              <a:rPr lang="en-US"/>
              <a:t>PAGE </a:t>
            </a:r>
            <a:fld id="{E7CA4FF5-6014-2F45-B533-1D08CF3C1F9C}" type="slidenum">
              <a:rPr smtClean="0"/>
              <a:pPr>
                <a:defRPr/>
              </a:pPr>
              <a:t>‹#›</a:t>
            </a:fld>
            <a:endParaRPr dirty="0"/>
          </a:p>
        </p:txBody>
      </p:sp>
      <p:sp>
        <p:nvSpPr>
          <p:cNvPr id="7" name="Rectangle 6">
            <a:extLst>
              <a:ext uri="{FF2B5EF4-FFF2-40B4-BE49-F238E27FC236}">
                <a16:creationId xmlns:a16="http://schemas.microsoft.com/office/drawing/2014/main" id="{56A897A9-9CA8-E44F-8BFB-61E4E6815B19}"/>
              </a:ext>
            </a:extLst>
          </p:cNvPr>
          <p:cNvSpPr/>
          <p:nvPr userDrawn="1"/>
        </p:nvSpPr>
        <p:spPr>
          <a:xfrm>
            <a:off x="0" y="0"/>
            <a:ext cx="1047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10">
            <a:extLst>
              <a:ext uri="{FF2B5EF4-FFF2-40B4-BE49-F238E27FC236}">
                <a16:creationId xmlns:a16="http://schemas.microsoft.com/office/drawing/2014/main" id="{16AEE4C8-F8E2-1640-A37E-4DB9AC0985B8}"/>
              </a:ext>
            </a:extLst>
          </p:cNvPr>
          <p:cNvPicPr>
            <a:picLocks noChangeAspect="1" noChangeArrowheads="1"/>
          </p:cNvPicPr>
          <p:nvPr userDrawn="1"/>
        </p:nvPicPr>
        <p:blipFill>
          <a:blip r:embed="rId12"/>
          <a:srcRect/>
          <a:stretch/>
        </p:blipFill>
        <p:spPr bwMode="auto">
          <a:xfrm>
            <a:off x="484836" y="6211261"/>
            <a:ext cx="534988" cy="41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SIPCMContentMarking" descr="{&quot;HashCode&quot;:1840550347,&quot;Placement&quot;:&quot;Footer&quot;}">
            <a:extLst>
              <a:ext uri="{FF2B5EF4-FFF2-40B4-BE49-F238E27FC236}">
                <a16:creationId xmlns:a16="http://schemas.microsoft.com/office/drawing/2014/main" id="{36275B46-F10D-4432-9C1B-F7406CD4220B}"/>
              </a:ext>
            </a:extLst>
          </p:cNvPr>
          <p:cNvSpPr txBox="1"/>
          <p:nvPr userDrawn="1"/>
        </p:nvSpPr>
        <p:spPr>
          <a:xfrm>
            <a:off x="10849370" y="6595656"/>
            <a:ext cx="1342630" cy="262344"/>
          </a:xfrm>
          <a:prstGeom prst="rect">
            <a:avLst/>
          </a:prstGeom>
          <a:noFill/>
        </p:spPr>
        <p:txBody>
          <a:bodyPr vert="horz" wrap="square" lIns="0" tIns="0" rIns="0" bIns="0" rtlCol="0" anchor="ctr" anchorCtr="1">
            <a:spAutoFit/>
          </a:bodyPr>
          <a:lstStyle/>
          <a:p>
            <a:pPr algn="r">
              <a:spcBef>
                <a:spcPct val="0"/>
              </a:spcBef>
              <a:spcAft>
                <a:spcPct val="0"/>
              </a:spcAft>
            </a:pPr>
            <a:r>
              <a:rPr lang="en-US" sz="1000">
                <a:solidFill>
                  <a:srgbClr val="19BFFF"/>
                </a:solidFill>
                <a:latin typeface="Calibri" panose="020F0502020204030204" pitchFamily="34" charset="0"/>
              </a:rPr>
              <a:t>Internal Information</a:t>
            </a:r>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9" r:id="rId3"/>
    <p:sldLayoutId id="2147483791" r:id="rId4"/>
    <p:sldLayoutId id="2147483792" r:id="rId5"/>
    <p:sldLayoutId id="2147483793" r:id="rId6"/>
    <p:sldLayoutId id="2147483794" r:id="rId7"/>
    <p:sldLayoutId id="2147483795" r:id="rId8"/>
  </p:sldLayoutIdLst>
  <p:hf hdr="0" dt="0"/>
  <p:txStyles>
    <p:titleStyle>
      <a:lvl1pPr algn="l" rtl="0" eaLnBrk="0" fontAlgn="base" hangingPunct="0">
        <a:lnSpc>
          <a:spcPct val="90000"/>
        </a:lnSpc>
        <a:spcBef>
          <a:spcPct val="0"/>
        </a:spcBef>
        <a:spcAft>
          <a:spcPct val="0"/>
        </a:spcAft>
        <a:defRPr lang="en-US" altLang="en-US" sz="3200" b="1" kern="1200" dirty="0">
          <a:solidFill>
            <a:srgbClr val="00339F"/>
          </a:solidFill>
          <a:latin typeface="+mn-lt"/>
          <a:ea typeface="+mn-ea"/>
          <a:cs typeface="+mn-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defRPr>
      </a:lvl9pPr>
    </p:titleStyle>
    <p:bodyStyle>
      <a:lvl1pPr marL="0" indent="0" algn="l" rtl="0" eaLnBrk="0" fontAlgn="base" hangingPunct="0">
        <a:lnSpc>
          <a:spcPct val="90000"/>
        </a:lnSpc>
        <a:spcBef>
          <a:spcPts val="900"/>
        </a:spcBef>
        <a:spcAft>
          <a:spcPct val="0"/>
        </a:spcAft>
        <a:buClr>
          <a:schemeClr val="bg1"/>
        </a:buClr>
        <a:buSzPct val="70000"/>
        <a:buFont typeface="Arial" panose="020B0604020202020204" pitchFamily="34" charset="0"/>
        <a:buNone/>
        <a:defRPr lang="en-US" altLang="en-US" sz="2400" kern="1200" dirty="0">
          <a:solidFill>
            <a:schemeClr val="tx1"/>
          </a:solidFill>
          <a:latin typeface="+mn-lt"/>
          <a:ea typeface="+mn-ea"/>
          <a:cs typeface="+mn-cs"/>
        </a:defRPr>
      </a:lvl1pPr>
      <a:lvl2pPr marL="628650" indent="-269875" algn="l" rtl="0" eaLnBrk="0" fontAlgn="base" hangingPunct="0">
        <a:lnSpc>
          <a:spcPct val="90000"/>
        </a:lnSpc>
        <a:spcBef>
          <a:spcPts val="500"/>
        </a:spcBef>
        <a:spcAft>
          <a:spcPct val="0"/>
        </a:spcAft>
        <a:buClr>
          <a:schemeClr val="bg1"/>
        </a:buClr>
        <a:buFont typeface="Arial" panose="020B0604020202020204" pitchFamily="34" charset="0"/>
        <a:buChar char="•"/>
        <a:tabLst/>
        <a:defRPr lang="en-US" altLang="en-US" sz="2400" kern="1200" dirty="0">
          <a:solidFill>
            <a:schemeClr val="tx1"/>
          </a:solidFill>
          <a:latin typeface="+mn-lt"/>
          <a:ea typeface="+mn-ea"/>
          <a:cs typeface="+mn-cs"/>
        </a:defRPr>
      </a:lvl2pPr>
      <a:lvl3pPr marL="1319213" indent="-342900" algn="l" rtl="0" eaLnBrk="0" fontAlgn="base" hangingPunct="0">
        <a:lnSpc>
          <a:spcPct val="90000"/>
        </a:lnSpc>
        <a:spcBef>
          <a:spcPts val="500"/>
        </a:spcBef>
        <a:spcAft>
          <a:spcPct val="0"/>
        </a:spcAft>
        <a:buFontTx/>
        <a:buBlip>
          <a:blip r:embed="rId10">
            <a:extLst>
              <a:ext uri="{96DAC541-7B7A-43D3-8B79-37D633B846F1}">
                <asvg:svgBlip xmlns:asvg="http://schemas.microsoft.com/office/drawing/2016/SVG/main" r:embed="rId11"/>
              </a:ext>
            </a:extLst>
          </a:blip>
        </a:buBlip>
        <a:defRPr lang="en-US" altLang="en-US" sz="2000" kern="1200" dirty="0">
          <a:solidFill>
            <a:schemeClr val="tx1"/>
          </a:solidFill>
          <a:latin typeface="+mn-lt"/>
          <a:ea typeface="+mn-ea"/>
          <a:cs typeface="+mn-cs"/>
        </a:defRPr>
      </a:lvl3pPr>
      <a:lvl4pPr marL="1778000" indent="-285750" algn="l" rtl="0" eaLnBrk="0" fontAlgn="base" hangingPunct="0">
        <a:lnSpc>
          <a:spcPct val="90000"/>
        </a:lnSpc>
        <a:spcBef>
          <a:spcPts val="500"/>
        </a:spcBef>
        <a:spcAft>
          <a:spcPct val="0"/>
        </a:spcAft>
        <a:buClr>
          <a:schemeClr val="bg1"/>
        </a:buClr>
        <a:buFont typeface="System Font Regular"/>
        <a:buChar char="–"/>
        <a:defRPr lang="en-US" altLang="en-US" kern="1200" dirty="0">
          <a:solidFill>
            <a:schemeClr val="tx1"/>
          </a:solidFill>
          <a:latin typeface="+mn-lt"/>
          <a:ea typeface="+mn-ea"/>
          <a:cs typeface="+mn-cs"/>
        </a:defRPr>
      </a:lvl4pPr>
      <a:lvl5pPr marL="2176463" indent="-285750" algn="l" rtl="0" eaLnBrk="0" fontAlgn="base" hangingPunct="0">
        <a:lnSpc>
          <a:spcPct val="90000"/>
        </a:lnSpc>
        <a:spcBef>
          <a:spcPts val="500"/>
        </a:spcBef>
        <a:spcAft>
          <a:spcPct val="0"/>
        </a:spcAft>
        <a:buClr>
          <a:schemeClr val="bg1"/>
        </a:buClr>
        <a:buFont typeface="Arial" panose="020B0604020202020204" pitchFamily="34" charset="0"/>
        <a:buChar char="•"/>
        <a:defRPr lang="en-US" altLang="en-US"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30" userDrawn="1">
          <p15:clr>
            <a:srgbClr val="F26B43"/>
          </p15:clr>
        </p15:guide>
        <p15:guide id="2" orient="horz" pos="816" userDrawn="1">
          <p15:clr>
            <a:srgbClr val="F26B43"/>
          </p15:clr>
        </p15:guide>
        <p15:guide id="3" orient="horz" pos="4069" userDrawn="1">
          <p15:clr>
            <a:srgbClr val="F26B43"/>
          </p15:clr>
        </p15:guide>
        <p15:guide id="4" pos="3840" userDrawn="1">
          <p15:clr>
            <a:srgbClr val="F26B43"/>
          </p15:clr>
        </p15:guide>
        <p15:guide id="5" pos="2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8434" name="Title Placeholder 1">
            <a:extLst>
              <a:ext uri="{FF2B5EF4-FFF2-40B4-BE49-F238E27FC236}">
                <a16:creationId xmlns:a16="http://schemas.microsoft.com/office/drawing/2014/main" id="{B16E6CC4-81B1-844F-87D2-F042FE9C345A}"/>
              </a:ext>
            </a:extLst>
          </p:cNvPr>
          <p:cNvSpPr>
            <a:spLocks noGrp="1" noChangeArrowheads="1"/>
          </p:cNvSpPr>
          <p:nvPr>
            <p:ph type="title"/>
          </p:nvPr>
        </p:nvSpPr>
        <p:spPr bwMode="auto">
          <a:xfrm>
            <a:off x="393700" y="139700"/>
            <a:ext cx="10945232"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0" lvl="0" indent="0" algn="l" rtl="0" eaLnBrk="0" fontAlgn="base" hangingPunct="0">
              <a:lnSpc>
                <a:spcPct val="90000"/>
              </a:lnSpc>
              <a:spcBef>
                <a:spcPts val="1000"/>
              </a:spcBef>
              <a:spcAft>
                <a:spcPct val="0"/>
              </a:spcAft>
              <a:buClr>
                <a:schemeClr val="bg1"/>
              </a:buClr>
              <a:buSzPct val="70000"/>
              <a:buFont typeface="Arial" panose="020B0604020202020204" pitchFamily="34" charset="0"/>
              <a:buNone/>
            </a:pPr>
            <a:r>
              <a:rPr lang="en-US" altLang="en-US" dirty="0"/>
              <a:t>Click to add text.</a:t>
            </a:r>
          </a:p>
        </p:txBody>
      </p:sp>
      <p:sp>
        <p:nvSpPr>
          <p:cNvPr id="18435" name="Text Placeholder 2">
            <a:extLst>
              <a:ext uri="{FF2B5EF4-FFF2-40B4-BE49-F238E27FC236}">
                <a16:creationId xmlns:a16="http://schemas.microsoft.com/office/drawing/2014/main" id="{BFB731D8-CEE1-9747-B67F-F6CA8FC3A216}"/>
              </a:ext>
            </a:extLst>
          </p:cNvPr>
          <p:cNvSpPr>
            <a:spLocks noGrp="1" noChangeArrowheads="1"/>
          </p:cNvSpPr>
          <p:nvPr>
            <p:ph type="body" idx="1"/>
          </p:nvPr>
        </p:nvSpPr>
        <p:spPr bwMode="auto">
          <a:xfrm>
            <a:off x="393700" y="1295400"/>
            <a:ext cx="10945232" cy="488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lgn="l" rtl="0" eaLnBrk="0" fontAlgn="base" hangingPunct="0">
              <a:lnSpc>
                <a:spcPct val="90000"/>
              </a:lnSpc>
              <a:spcBef>
                <a:spcPts val="900"/>
              </a:spcBef>
              <a:spcAft>
                <a:spcPct val="0"/>
              </a:spcAft>
              <a:buClr>
                <a:schemeClr val="bg1"/>
              </a:buClr>
              <a:buSzPct val="70000"/>
              <a:buFont typeface="Arial" panose="020B0604020202020204" pitchFamily="34" charset="0"/>
              <a:buNone/>
            </a:pPr>
            <a:r>
              <a:rPr lang="en-US" altLang="en-US" dirty="0"/>
              <a:t>Click to add text.</a:t>
            </a:r>
          </a:p>
          <a:p>
            <a:pPr marL="630238" lvl="1" indent="-269875" algn="l" rtl="0" eaLnBrk="0" fontAlgn="base" hangingPunct="0">
              <a:lnSpc>
                <a:spcPct val="90000"/>
              </a:lnSpc>
              <a:spcBef>
                <a:spcPts val="900"/>
              </a:spcBef>
              <a:spcAft>
                <a:spcPct val="0"/>
              </a:spcAft>
              <a:buClr>
                <a:schemeClr val="bg1"/>
              </a:buClr>
              <a:buFont typeface="Arial" panose="020B0604020202020204" pitchFamily="34" charset="0"/>
              <a:buChar char="•"/>
              <a:tabLst/>
            </a:pPr>
            <a:r>
              <a:rPr lang="en-US" altLang="en-US" dirty="0"/>
              <a:t>First bullet</a:t>
            </a:r>
          </a:p>
          <a:p>
            <a:pPr marL="1204913" lvl="2" indent="-228600" algn="l" rtl="0" eaLnBrk="0" fontAlgn="base" hangingPunct="0">
              <a:lnSpc>
                <a:spcPct val="90000"/>
              </a:lnSpc>
              <a:spcBef>
                <a:spcPts val="900"/>
              </a:spcBef>
              <a:spcAft>
                <a:spcPct val="0"/>
              </a:spcAft>
              <a:buClr>
                <a:schemeClr val="bg1"/>
              </a:buClr>
              <a:buSzPct val="70000"/>
              <a:buFontTx/>
              <a:buBlip>
                <a:blip r:embed="rId10">
                  <a:extLst>
                    <a:ext uri="{96DAC541-7B7A-43D3-8B79-37D633B846F1}">
                      <asvg:svgBlip xmlns:asvg="http://schemas.microsoft.com/office/drawing/2016/SVG/main" r:embed="rId11"/>
                    </a:ext>
                  </a:extLst>
                </a:blip>
              </a:buBlip>
              <a:tabLst/>
            </a:pPr>
            <a:r>
              <a:rPr lang="en-US" altLang="en-US" dirty="0"/>
              <a:t>Second bullet</a:t>
            </a:r>
          </a:p>
          <a:p>
            <a:pPr marL="1724025" lvl="3" indent="-231775" algn="l" rtl="0" eaLnBrk="0" fontAlgn="base" hangingPunct="0">
              <a:lnSpc>
                <a:spcPct val="90000"/>
              </a:lnSpc>
              <a:spcBef>
                <a:spcPts val="900"/>
              </a:spcBef>
              <a:spcAft>
                <a:spcPct val="0"/>
              </a:spcAft>
              <a:buClr>
                <a:schemeClr val="bg1"/>
              </a:buClr>
              <a:buFont typeface="System Font Regular"/>
              <a:buChar char="–"/>
              <a:tabLst/>
            </a:pPr>
            <a:r>
              <a:rPr lang="en-US" altLang="en-US" dirty="0"/>
              <a:t>Third bullet</a:t>
            </a:r>
          </a:p>
          <a:p>
            <a:pPr marL="2122488" lvl="4" indent="-231775" algn="l" rtl="0" eaLnBrk="0" fontAlgn="base" hangingPunct="0">
              <a:lnSpc>
                <a:spcPct val="90000"/>
              </a:lnSpc>
              <a:spcBef>
                <a:spcPts val="900"/>
              </a:spcBef>
              <a:spcAft>
                <a:spcPct val="0"/>
              </a:spcAft>
              <a:buClr>
                <a:schemeClr val="bg1"/>
              </a:buClr>
              <a:buFont typeface="Arial" panose="020B0604020202020204" pitchFamily="34" charset="0"/>
              <a:buChar char="•"/>
              <a:tabLst/>
            </a:pPr>
            <a:r>
              <a:rPr lang="en-US" altLang="en-US" dirty="0"/>
              <a:t>Fifth level</a:t>
            </a:r>
          </a:p>
        </p:txBody>
      </p:sp>
      <p:sp>
        <p:nvSpPr>
          <p:cNvPr id="6" name="Slide Number Placeholder 5">
            <a:extLst>
              <a:ext uri="{FF2B5EF4-FFF2-40B4-BE49-F238E27FC236}">
                <a16:creationId xmlns:a16="http://schemas.microsoft.com/office/drawing/2014/main" id="{7E1834FE-D606-BF4E-A62D-9D0948DEAF87}"/>
              </a:ext>
            </a:extLst>
          </p:cNvPr>
          <p:cNvSpPr>
            <a:spLocks noGrp="1"/>
          </p:cNvSpPr>
          <p:nvPr>
            <p:ph type="sldNum" sz="quarter" idx="4"/>
          </p:nvPr>
        </p:nvSpPr>
        <p:spPr>
          <a:xfrm>
            <a:off x="11242302" y="6310397"/>
            <a:ext cx="745328" cy="217558"/>
          </a:xfrm>
          <a:prstGeom prst="rect">
            <a:avLst/>
          </a:prstGeom>
        </p:spPr>
        <p:txBody>
          <a:bodyPr vert="horz" lIns="91440" tIns="45720" rIns="91440" bIns="45720" rtlCol="0" anchor="ctr"/>
          <a:lstStyle>
            <a:lvl1pPr algn="l" eaLnBrk="1" fontAlgn="auto" hangingPunct="1">
              <a:spcBef>
                <a:spcPts val="0"/>
              </a:spcBef>
              <a:spcAft>
                <a:spcPts val="0"/>
              </a:spcAft>
              <a:defRPr lang="en-US" sz="900" b="1" kern="1200" smtClean="0">
                <a:solidFill>
                  <a:srgbClr val="0E1941"/>
                </a:solidFill>
                <a:latin typeface="+mn-lt"/>
                <a:ea typeface="+mn-ea"/>
                <a:cs typeface="Arial" panose="020B0604020202020204" pitchFamily="34" charset="0"/>
              </a:defRPr>
            </a:lvl1pPr>
          </a:lstStyle>
          <a:p>
            <a:pPr>
              <a:defRPr/>
            </a:pPr>
            <a:r>
              <a:rPr lang="en-US" dirty="0"/>
              <a:t>PAGE </a:t>
            </a:r>
            <a:fld id="{E7CA4FF5-6014-2F45-B533-1D08CF3C1F9C}" type="slidenum">
              <a:rPr smtClean="0"/>
              <a:pPr>
                <a:defRPr/>
              </a:pPr>
              <a:t>‹#›</a:t>
            </a:fld>
            <a:endParaRPr dirty="0"/>
          </a:p>
        </p:txBody>
      </p:sp>
      <p:sp>
        <p:nvSpPr>
          <p:cNvPr id="7" name="Rectangle 6">
            <a:extLst>
              <a:ext uri="{FF2B5EF4-FFF2-40B4-BE49-F238E27FC236}">
                <a16:creationId xmlns:a16="http://schemas.microsoft.com/office/drawing/2014/main" id="{56A897A9-9CA8-E44F-8BFB-61E4E6815B19}"/>
              </a:ext>
            </a:extLst>
          </p:cNvPr>
          <p:cNvSpPr/>
          <p:nvPr userDrawn="1"/>
        </p:nvSpPr>
        <p:spPr>
          <a:xfrm>
            <a:off x="0" y="0"/>
            <a:ext cx="1047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Picture 10">
            <a:extLst>
              <a:ext uri="{FF2B5EF4-FFF2-40B4-BE49-F238E27FC236}">
                <a16:creationId xmlns:a16="http://schemas.microsoft.com/office/drawing/2014/main" id="{D03B6F8E-BEA0-C346-AC32-E6151785F4CC}"/>
              </a:ext>
            </a:extLst>
          </p:cNvPr>
          <p:cNvPicPr>
            <a:picLocks noChangeAspect="1" noChangeArrowheads="1"/>
          </p:cNvPicPr>
          <p:nvPr userDrawn="1"/>
        </p:nvPicPr>
        <p:blipFill>
          <a:blip r:embed="rId12"/>
          <a:srcRect/>
          <a:stretch/>
        </p:blipFill>
        <p:spPr bwMode="auto">
          <a:xfrm>
            <a:off x="484836" y="6211261"/>
            <a:ext cx="534988" cy="41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SIPCMContentMarking" descr="{&quot;HashCode&quot;:1840550347,&quot;Placement&quot;:&quot;Footer&quot;}">
            <a:extLst>
              <a:ext uri="{FF2B5EF4-FFF2-40B4-BE49-F238E27FC236}">
                <a16:creationId xmlns:a16="http://schemas.microsoft.com/office/drawing/2014/main" id="{72C3F4AD-7CD3-4338-9D73-2BDAED188D3D}"/>
              </a:ext>
            </a:extLst>
          </p:cNvPr>
          <p:cNvSpPr txBox="1"/>
          <p:nvPr userDrawn="1"/>
        </p:nvSpPr>
        <p:spPr>
          <a:xfrm>
            <a:off x="10849370" y="6595656"/>
            <a:ext cx="1342630" cy="262344"/>
          </a:xfrm>
          <a:prstGeom prst="rect">
            <a:avLst/>
          </a:prstGeom>
          <a:noFill/>
        </p:spPr>
        <p:txBody>
          <a:bodyPr vert="horz" wrap="square" lIns="0" tIns="0" rIns="0" bIns="0" rtlCol="0" anchor="ctr" anchorCtr="1">
            <a:spAutoFit/>
          </a:bodyPr>
          <a:lstStyle/>
          <a:p>
            <a:pPr algn="r">
              <a:spcBef>
                <a:spcPct val="0"/>
              </a:spcBef>
              <a:spcAft>
                <a:spcPct val="0"/>
              </a:spcAft>
            </a:pPr>
            <a:r>
              <a:rPr lang="en-US" sz="1000">
                <a:solidFill>
                  <a:srgbClr val="19BFFF"/>
                </a:solidFill>
                <a:latin typeface="Calibri" panose="020F0502020204030204" pitchFamily="34" charset="0"/>
              </a:rPr>
              <a:t>Internal Information</a:t>
            </a:r>
          </a:p>
        </p:txBody>
      </p:sp>
    </p:spTree>
    <p:extLst>
      <p:ext uri="{BB962C8B-B14F-4D97-AF65-F5344CB8AC3E}">
        <p14:creationId xmlns:p14="http://schemas.microsoft.com/office/powerpoint/2010/main" val="3003426511"/>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805" r:id="rId3"/>
    <p:sldLayoutId id="2147483800" r:id="rId4"/>
    <p:sldLayoutId id="2147483801" r:id="rId5"/>
    <p:sldLayoutId id="2147483802" r:id="rId6"/>
    <p:sldLayoutId id="2147483803" r:id="rId7"/>
    <p:sldLayoutId id="2147483804" r:id="rId8"/>
  </p:sldLayoutIdLst>
  <p:hf hdr="0" dt="0"/>
  <p:txStyles>
    <p:titleStyle>
      <a:lvl1pPr algn="l" rtl="0" eaLnBrk="0" fontAlgn="base" hangingPunct="0">
        <a:lnSpc>
          <a:spcPct val="90000"/>
        </a:lnSpc>
        <a:spcBef>
          <a:spcPct val="0"/>
        </a:spcBef>
        <a:spcAft>
          <a:spcPct val="0"/>
        </a:spcAft>
        <a:defRPr lang="en-US" altLang="en-US" sz="3200" b="1" kern="1200" dirty="0">
          <a:solidFill>
            <a:srgbClr val="00339F"/>
          </a:solidFill>
          <a:latin typeface="+mn-lt"/>
          <a:ea typeface="+mn-ea"/>
          <a:cs typeface="+mn-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defRPr>
      </a:lvl9pPr>
    </p:titleStyle>
    <p:bodyStyle>
      <a:lvl1pPr marL="0" indent="0" algn="l" rtl="0" eaLnBrk="0" fontAlgn="base" hangingPunct="0">
        <a:lnSpc>
          <a:spcPct val="90000"/>
        </a:lnSpc>
        <a:spcBef>
          <a:spcPts val="900"/>
        </a:spcBef>
        <a:spcAft>
          <a:spcPct val="0"/>
        </a:spcAft>
        <a:buClr>
          <a:schemeClr val="bg1"/>
        </a:buClr>
        <a:buSzPct val="70000"/>
        <a:buFont typeface="Arial" panose="020B0604020202020204" pitchFamily="34" charset="0"/>
        <a:buNone/>
        <a:defRPr lang="en-US" altLang="en-US" sz="2400" kern="1200" dirty="0">
          <a:solidFill>
            <a:schemeClr val="tx1"/>
          </a:solidFill>
          <a:latin typeface="+mn-lt"/>
          <a:ea typeface="+mn-ea"/>
          <a:cs typeface="+mn-cs"/>
        </a:defRPr>
      </a:lvl1pPr>
      <a:lvl2pPr marL="628650" indent="-269875" algn="l" rtl="0" eaLnBrk="0" fontAlgn="base" hangingPunct="0">
        <a:lnSpc>
          <a:spcPct val="90000"/>
        </a:lnSpc>
        <a:spcBef>
          <a:spcPts val="500"/>
        </a:spcBef>
        <a:spcAft>
          <a:spcPct val="0"/>
        </a:spcAft>
        <a:buClr>
          <a:schemeClr val="bg1"/>
        </a:buClr>
        <a:buFont typeface="Arial" panose="020B0604020202020204" pitchFamily="34" charset="0"/>
        <a:buChar char="•"/>
        <a:tabLst/>
        <a:defRPr lang="en-US" altLang="en-US" sz="2400" kern="1200" dirty="0">
          <a:solidFill>
            <a:schemeClr val="tx1"/>
          </a:solidFill>
          <a:latin typeface="+mn-lt"/>
          <a:ea typeface="+mn-ea"/>
          <a:cs typeface="+mn-cs"/>
        </a:defRPr>
      </a:lvl2pPr>
      <a:lvl3pPr marL="1319213" indent="-342900" algn="l" rtl="0" eaLnBrk="0" fontAlgn="base" hangingPunct="0">
        <a:lnSpc>
          <a:spcPct val="90000"/>
        </a:lnSpc>
        <a:spcBef>
          <a:spcPts val="500"/>
        </a:spcBef>
        <a:spcAft>
          <a:spcPct val="0"/>
        </a:spcAft>
        <a:buFontTx/>
        <a:buBlip>
          <a:blip r:embed="rId10">
            <a:extLst>
              <a:ext uri="{96DAC541-7B7A-43D3-8B79-37D633B846F1}">
                <asvg:svgBlip xmlns:asvg="http://schemas.microsoft.com/office/drawing/2016/SVG/main" r:embed="rId11"/>
              </a:ext>
            </a:extLst>
          </a:blip>
        </a:buBlip>
        <a:defRPr lang="en-US" altLang="en-US" sz="2000" kern="1200" dirty="0">
          <a:solidFill>
            <a:schemeClr val="tx1"/>
          </a:solidFill>
          <a:latin typeface="+mn-lt"/>
          <a:ea typeface="+mn-ea"/>
          <a:cs typeface="+mn-cs"/>
        </a:defRPr>
      </a:lvl3pPr>
      <a:lvl4pPr marL="1778000" indent="-285750" algn="l" rtl="0" eaLnBrk="0" fontAlgn="base" hangingPunct="0">
        <a:lnSpc>
          <a:spcPct val="90000"/>
        </a:lnSpc>
        <a:spcBef>
          <a:spcPts val="500"/>
        </a:spcBef>
        <a:spcAft>
          <a:spcPct val="0"/>
        </a:spcAft>
        <a:buClr>
          <a:schemeClr val="bg1"/>
        </a:buClr>
        <a:buFont typeface="System Font Regular"/>
        <a:buChar char="–"/>
        <a:defRPr lang="en-US" altLang="en-US" kern="1200" dirty="0">
          <a:solidFill>
            <a:schemeClr val="tx1"/>
          </a:solidFill>
          <a:latin typeface="+mn-lt"/>
          <a:ea typeface="+mn-ea"/>
          <a:cs typeface="+mn-cs"/>
        </a:defRPr>
      </a:lvl4pPr>
      <a:lvl5pPr marL="2176463" indent="-285750" algn="l" rtl="0" eaLnBrk="0" fontAlgn="base" hangingPunct="0">
        <a:lnSpc>
          <a:spcPct val="90000"/>
        </a:lnSpc>
        <a:spcBef>
          <a:spcPts val="500"/>
        </a:spcBef>
        <a:spcAft>
          <a:spcPct val="0"/>
        </a:spcAft>
        <a:buClr>
          <a:schemeClr val="bg1"/>
        </a:buClr>
        <a:buFont typeface="Arial" panose="020B0604020202020204" pitchFamily="34" charset="0"/>
        <a:buChar char="•"/>
        <a:defRPr lang="en-US" altLang="en-US"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30" userDrawn="1">
          <p15:clr>
            <a:srgbClr val="F26B43"/>
          </p15:clr>
        </p15:guide>
        <p15:guide id="2" orient="horz" pos="816" userDrawn="1">
          <p15:clr>
            <a:srgbClr val="F26B43"/>
          </p15:clr>
        </p15:guide>
        <p15:guide id="3" orient="horz" pos="4069" userDrawn="1">
          <p15:clr>
            <a:srgbClr val="F26B43"/>
          </p15:clr>
        </p15:guide>
        <p15:guide id="4" pos="3840" userDrawn="1">
          <p15:clr>
            <a:srgbClr val="F26B43"/>
          </p15:clr>
        </p15:guide>
        <p15:guide id="5" pos="2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15.jpg"/><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2.svg"/><Relationship Id="rId9" Type="http://schemas.openxmlformats.org/officeDocument/2006/relationships/image" Target="../media/image17.jp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6.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24.jpg"/></Relationships>
</file>

<file path=ppt/slides/_rels/slide6.xml.rels><?xml version="1.0" encoding="UTF-8" standalone="yes"?>
<Relationships xmlns="http://schemas.openxmlformats.org/package/2006/relationships"><Relationship Id="rId2" Type="http://schemas.openxmlformats.org/officeDocument/2006/relationships/hyperlink" Target="mailto:ANHElevateRewards@ngic.com"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C5EE4-06A5-B5B7-ED10-1239023D0494}"/>
              </a:ext>
            </a:extLst>
          </p:cNvPr>
          <p:cNvSpPr>
            <a:spLocks noGrp="1"/>
          </p:cNvSpPr>
          <p:nvPr>
            <p:ph type="title"/>
          </p:nvPr>
        </p:nvSpPr>
        <p:spPr>
          <a:xfrm>
            <a:off x="543341" y="2394408"/>
            <a:ext cx="11151197" cy="792265"/>
          </a:xfrm>
        </p:spPr>
        <p:txBody>
          <a:bodyPr/>
          <a:lstStyle/>
          <a:p>
            <a:r>
              <a:rPr lang="en-US" dirty="0"/>
              <a:t>Join the Elevate Rewards program</a:t>
            </a:r>
          </a:p>
        </p:txBody>
      </p:sp>
      <p:pic>
        <p:nvPicPr>
          <p:cNvPr id="8" name="Picture 7" descr="A blue star with a white outline and a blue arrow&#10;&#10;Description automatically generated">
            <a:extLst>
              <a:ext uri="{FF2B5EF4-FFF2-40B4-BE49-F238E27FC236}">
                <a16:creationId xmlns:a16="http://schemas.microsoft.com/office/drawing/2014/main" id="{D5942CDA-4051-4C9E-EC63-1A4C0004D1C3}"/>
              </a:ext>
            </a:extLst>
          </p:cNvPr>
          <p:cNvPicPr>
            <a:picLocks noChangeAspect="1"/>
          </p:cNvPicPr>
          <p:nvPr/>
        </p:nvPicPr>
        <p:blipFill>
          <a:blip r:embed="rId2"/>
          <a:stretch>
            <a:fillRect/>
          </a:stretch>
        </p:blipFill>
        <p:spPr>
          <a:xfrm>
            <a:off x="8613648" y="1001364"/>
            <a:ext cx="3578352" cy="3578352"/>
          </a:xfrm>
          <a:prstGeom prst="rect">
            <a:avLst/>
          </a:prstGeom>
        </p:spPr>
      </p:pic>
    </p:spTree>
    <p:extLst>
      <p:ext uri="{BB962C8B-B14F-4D97-AF65-F5344CB8AC3E}">
        <p14:creationId xmlns:p14="http://schemas.microsoft.com/office/powerpoint/2010/main" val="2604271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D20EA-303B-3F4B-A652-8DFB11677FF8}"/>
              </a:ext>
            </a:extLst>
          </p:cNvPr>
          <p:cNvSpPr>
            <a:spLocks noGrp="1"/>
          </p:cNvSpPr>
          <p:nvPr>
            <p:ph type="title"/>
          </p:nvPr>
        </p:nvSpPr>
        <p:spPr>
          <a:xfrm>
            <a:off x="233162" y="81416"/>
            <a:ext cx="11155913" cy="665697"/>
          </a:xfrm>
        </p:spPr>
        <p:txBody>
          <a:bodyPr/>
          <a:lstStyle/>
          <a:p>
            <a:r>
              <a:rPr lang="en-US" dirty="0"/>
              <a:t>The Elevate Rewards program</a:t>
            </a:r>
          </a:p>
        </p:txBody>
      </p:sp>
      <p:sp>
        <p:nvSpPr>
          <p:cNvPr id="3" name="Text Placeholder 2">
            <a:extLst>
              <a:ext uri="{FF2B5EF4-FFF2-40B4-BE49-F238E27FC236}">
                <a16:creationId xmlns:a16="http://schemas.microsoft.com/office/drawing/2014/main" id="{CC96ED6E-4E62-FB46-9F22-B4788DB03D74}"/>
              </a:ext>
            </a:extLst>
          </p:cNvPr>
          <p:cNvSpPr>
            <a:spLocks noGrp="1"/>
          </p:cNvSpPr>
          <p:nvPr>
            <p:ph type="body" sz="quarter" idx="11"/>
          </p:nvPr>
        </p:nvSpPr>
        <p:spPr>
          <a:xfrm>
            <a:off x="233162" y="827455"/>
            <a:ext cx="8754518" cy="5309394"/>
          </a:xfrm>
        </p:spPr>
        <p:txBody>
          <a:bodyPr/>
          <a:lstStyle/>
          <a:p>
            <a:r>
              <a:rPr lang="en-US" sz="2400" b="1" dirty="0">
                <a:solidFill>
                  <a:schemeClr val="accent4"/>
                </a:solidFill>
              </a:rPr>
              <a:t>Earn 2 reward points</a:t>
            </a:r>
            <a:r>
              <a:rPr lang="en-US" sz="2400" dirty="0">
                <a:solidFill>
                  <a:schemeClr val="accent4"/>
                </a:solidFill>
              </a:rPr>
              <a:t> </a:t>
            </a:r>
            <a:r>
              <a:rPr lang="en-US" sz="2400" dirty="0">
                <a:solidFill>
                  <a:srgbClr val="FFFFFF"/>
                </a:solidFill>
              </a:rPr>
              <a:t>for every dollar of initial monthly premium collected.</a:t>
            </a:r>
          </a:p>
          <a:p>
            <a:pPr marL="342900" indent="-342900">
              <a:buClr>
                <a:schemeClr val="accent2"/>
              </a:buClr>
              <a:buSzPct val="100000"/>
              <a:buFont typeface="Arial" panose="020B0604020202020204" pitchFamily="34" charset="0"/>
              <a:buChar char="•"/>
            </a:pPr>
            <a:r>
              <a:rPr lang="en-US" sz="2000" dirty="0">
                <a:solidFill>
                  <a:srgbClr val="FFFFFF"/>
                </a:solidFill>
              </a:rPr>
              <a:t>Short Term Medical and Specified Care are excluded.</a:t>
            </a:r>
          </a:p>
          <a:p>
            <a:pPr marL="342900" indent="-342900">
              <a:buClr>
                <a:schemeClr val="accent2"/>
              </a:buClr>
              <a:buSzPct val="100000"/>
              <a:buFont typeface="Arial" panose="020B0604020202020204" pitchFamily="34" charset="0"/>
              <a:buChar char="•"/>
            </a:pPr>
            <a:r>
              <a:rPr lang="en-US" sz="2000" dirty="0">
                <a:solidFill>
                  <a:srgbClr val="FFFFFF"/>
                </a:solidFill>
              </a:rPr>
              <a:t>Points will be credited to your account next day (except Sundays).</a:t>
            </a:r>
            <a:endParaRPr lang="en-US" sz="1400" dirty="0">
              <a:solidFill>
                <a:srgbClr val="FFFFFF"/>
              </a:solidFill>
            </a:endParaRPr>
          </a:p>
          <a:p>
            <a:endParaRPr lang="en-US" sz="1400" dirty="0">
              <a:solidFill>
                <a:srgbClr val="FFFFFF"/>
              </a:solidFill>
            </a:endParaRPr>
          </a:p>
          <a:p>
            <a:r>
              <a:rPr lang="en-US" sz="2400" dirty="0">
                <a:solidFill>
                  <a:srgbClr val="FFFFFF"/>
                </a:solidFill>
              </a:rPr>
              <a:t>Redeem points from a catalog of 900+ rewards…</a:t>
            </a:r>
          </a:p>
          <a:p>
            <a:pPr marL="342900" indent="-342900">
              <a:buClr>
                <a:schemeClr val="accent2"/>
              </a:buClr>
              <a:buSzPct val="100000"/>
              <a:buFont typeface="Arial" panose="020B0604020202020204" pitchFamily="34" charset="0"/>
              <a:buChar char="•"/>
            </a:pPr>
            <a:r>
              <a:rPr lang="en-US" sz="2000" dirty="0">
                <a:solidFill>
                  <a:srgbClr val="FFFFFF"/>
                </a:solidFill>
              </a:rPr>
              <a:t>Gift cards, merchandise, vacations/trips, cruises, sporting events, classes, and more.</a:t>
            </a:r>
            <a:endParaRPr lang="en-US" sz="1400" dirty="0">
              <a:solidFill>
                <a:srgbClr val="FFFFFF"/>
              </a:solidFill>
            </a:endParaRPr>
          </a:p>
          <a:p>
            <a:endParaRPr lang="en-US" sz="1400" dirty="0">
              <a:solidFill>
                <a:srgbClr val="FFFFFF"/>
              </a:solidFill>
            </a:endParaRPr>
          </a:p>
          <a:p>
            <a:r>
              <a:rPr lang="en-US" sz="2400" dirty="0">
                <a:solidFill>
                  <a:srgbClr val="FFFFFF"/>
                </a:solidFill>
              </a:rPr>
              <a:t>Download the app and register.</a:t>
            </a:r>
          </a:p>
          <a:p>
            <a:pPr marL="342900" indent="-342900">
              <a:buClr>
                <a:schemeClr val="accent2"/>
              </a:buClr>
              <a:buSzPct val="100000"/>
              <a:buFont typeface="Arial" panose="020B0604020202020204" pitchFamily="34" charset="0"/>
              <a:buChar char="•"/>
            </a:pPr>
            <a:r>
              <a:rPr lang="en-US" sz="2000" dirty="0">
                <a:solidFill>
                  <a:srgbClr val="FFFFFF"/>
                </a:solidFill>
              </a:rPr>
              <a:t>Must accept Terms and Conditions to earn points for sales.</a:t>
            </a:r>
          </a:p>
          <a:p>
            <a:pPr marL="342900" indent="-342900">
              <a:spcAft>
                <a:spcPts val="600"/>
              </a:spcAft>
              <a:buClr>
                <a:schemeClr val="accent2"/>
              </a:buClr>
              <a:buSzPct val="100000"/>
              <a:buFont typeface="Arial" panose="020B0604020202020204" pitchFamily="34" charset="0"/>
              <a:buChar char="•"/>
            </a:pPr>
            <a:r>
              <a:rPr lang="en-US" sz="2000" dirty="0">
                <a:solidFill>
                  <a:srgbClr val="FFFFFF"/>
                </a:solidFill>
              </a:rPr>
              <a:t>Earn 250 points for accepting Terms and Conditions.</a:t>
            </a:r>
            <a:br>
              <a:rPr lang="en-US" sz="2000" dirty="0">
                <a:solidFill>
                  <a:srgbClr val="FFFFFF"/>
                </a:solidFill>
              </a:rPr>
            </a:br>
            <a:r>
              <a:rPr lang="en-US" sz="1600" i="1" dirty="0">
                <a:solidFill>
                  <a:schemeClr val="accent5"/>
                </a:solidFill>
              </a:rPr>
              <a:t>(</a:t>
            </a:r>
            <a:r>
              <a:rPr lang="en-US" sz="1600" b="0" i="1" u="none" strike="noStrike" baseline="0" dirty="0">
                <a:solidFill>
                  <a:schemeClr val="accent5"/>
                </a:solidFill>
              </a:rPr>
              <a:t>Points will be credited to your account within 10 business days of completion.)</a:t>
            </a:r>
            <a:endParaRPr lang="en-US" sz="1400" i="1" dirty="0">
              <a:solidFill>
                <a:schemeClr val="accent5"/>
              </a:solidFill>
            </a:endParaRPr>
          </a:p>
          <a:p>
            <a:pPr>
              <a:buClr>
                <a:schemeClr val="accent3"/>
              </a:buClr>
            </a:pPr>
            <a:br>
              <a:rPr lang="en-US" sz="1400" dirty="0">
                <a:solidFill>
                  <a:srgbClr val="FFFFFF"/>
                </a:solidFill>
              </a:rPr>
            </a:br>
            <a:r>
              <a:rPr lang="en-US" sz="2000" dirty="0">
                <a:solidFill>
                  <a:srgbClr val="FFFFFF"/>
                </a:solidFill>
              </a:rPr>
              <a:t>Watch for point multiplier bonus campaigns throughout the year.</a:t>
            </a:r>
          </a:p>
        </p:txBody>
      </p:sp>
      <p:sp>
        <p:nvSpPr>
          <p:cNvPr id="5" name="Rectangle: Rounded Corners 4">
            <a:extLst>
              <a:ext uri="{FF2B5EF4-FFF2-40B4-BE49-F238E27FC236}">
                <a16:creationId xmlns:a16="http://schemas.microsoft.com/office/drawing/2014/main" id="{C20D6650-1B76-C9A5-7DBA-A41A1E589BE9}"/>
              </a:ext>
            </a:extLst>
          </p:cNvPr>
          <p:cNvSpPr/>
          <p:nvPr/>
        </p:nvSpPr>
        <p:spPr>
          <a:xfrm>
            <a:off x="9451057" y="952789"/>
            <a:ext cx="1938018" cy="2032001"/>
          </a:xfrm>
          <a:prstGeom prst="roundRect">
            <a:avLst/>
          </a:prstGeom>
          <a:solidFill>
            <a:srgbClr val="FEFCFF"/>
          </a:solidFill>
          <a:ln>
            <a:noFill/>
          </a:ln>
          <a:effectLst>
            <a:outerShdw blurRad="50800" dist="38100" dir="2700000" algn="tl" rotWithShape="0">
              <a:prstClr val="black">
                <a:alpha val="40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6D9190B-FB95-8B96-ADC3-7DF024588DE7}"/>
              </a:ext>
            </a:extLst>
          </p:cNvPr>
          <p:cNvPicPr>
            <a:picLocks noChangeAspect="1"/>
          </p:cNvPicPr>
          <p:nvPr/>
        </p:nvPicPr>
        <p:blipFill>
          <a:blip r:embed="rId3"/>
          <a:srcRect/>
          <a:stretch/>
        </p:blipFill>
        <p:spPr>
          <a:xfrm>
            <a:off x="9800149" y="1635119"/>
            <a:ext cx="1239830" cy="1239830"/>
          </a:xfrm>
          <a:prstGeom prst="rect">
            <a:avLst/>
          </a:prstGeom>
        </p:spPr>
      </p:pic>
      <p:pic>
        <p:nvPicPr>
          <p:cNvPr id="7" name="Picture 6" descr="A black and white sign with white text&#10;&#10;Description automatically generated">
            <a:extLst>
              <a:ext uri="{FF2B5EF4-FFF2-40B4-BE49-F238E27FC236}">
                <a16:creationId xmlns:a16="http://schemas.microsoft.com/office/drawing/2014/main" id="{479572EE-587C-C91A-0724-13DED0EA6148}"/>
              </a:ext>
            </a:extLst>
          </p:cNvPr>
          <p:cNvPicPr>
            <a:picLocks noChangeAspect="1"/>
          </p:cNvPicPr>
          <p:nvPr/>
        </p:nvPicPr>
        <p:blipFill>
          <a:blip r:embed="rId4"/>
          <a:stretch>
            <a:fillRect/>
          </a:stretch>
        </p:blipFill>
        <p:spPr>
          <a:xfrm>
            <a:off x="9659587" y="1056521"/>
            <a:ext cx="1520955" cy="509017"/>
          </a:xfrm>
          <a:prstGeom prst="rect">
            <a:avLst/>
          </a:prstGeom>
        </p:spPr>
      </p:pic>
      <p:sp>
        <p:nvSpPr>
          <p:cNvPr id="8" name="Rectangle: Rounded Corners 7">
            <a:extLst>
              <a:ext uri="{FF2B5EF4-FFF2-40B4-BE49-F238E27FC236}">
                <a16:creationId xmlns:a16="http://schemas.microsoft.com/office/drawing/2014/main" id="{ECEF6E1C-8B28-8311-2C2E-E6E8B2D82C36}"/>
              </a:ext>
            </a:extLst>
          </p:cNvPr>
          <p:cNvSpPr/>
          <p:nvPr/>
        </p:nvSpPr>
        <p:spPr>
          <a:xfrm>
            <a:off x="9451057" y="3639974"/>
            <a:ext cx="1938018" cy="2032001"/>
          </a:xfrm>
          <a:prstGeom prst="roundRect">
            <a:avLst/>
          </a:prstGeom>
          <a:solidFill>
            <a:srgbClr val="FEFC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0912E7B-0185-B8F1-59A4-200142CA6ED6}"/>
              </a:ext>
            </a:extLst>
          </p:cNvPr>
          <p:cNvPicPr>
            <a:picLocks noChangeAspect="1"/>
          </p:cNvPicPr>
          <p:nvPr/>
        </p:nvPicPr>
        <p:blipFill>
          <a:blip r:embed="rId5"/>
          <a:srcRect/>
          <a:stretch/>
        </p:blipFill>
        <p:spPr>
          <a:xfrm>
            <a:off x="9800150" y="4322304"/>
            <a:ext cx="1239830" cy="1239830"/>
          </a:xfrm>
          <a:prstGeom prst="rect">
            <a:avLst/>
          </a:prstGeom>
        </p:spPr>
      </p:pic>
      <p:pic>
        <p:nvPicPr>
          <p:cNvPr id="10" name="Picture 9" descr="A black rectangle with white text&#10;&#10;Description automatically generated">
            <a:extLst>
              <a:ext uri="{FF2B5EF4-FFF2-40B4-BE49-F238E27FC236}">
                <a16:creationId xmlns:a16="http://schemas.microsoft.com/office/drawing/2014/main" id="{402F7178-26CF-DA9B-33BB-62FF53778CAE}"/>
              </a:ext>
            </a:extLst>
          </p:cNvPr>
          <p:cNvPicPr>
            <a:picLocks noChangeAspect="1"/>
          </p:cNvPicPr>
          <p:nvPr/>
        </p:nvPicPr>
        <p:blipFill>
          <a:blip r:embed="rId6"/>
          <a:stretch>
            <a:fillRect/>
          </a:stretch>
        </p:blipFill>
        <p:spPr>
          <a:xfrm>
            <a:off x="9602377" y="3745804"/>
            <a:ext cx="1635377" cy="506919"/>
          </a:xfrm>
          <a:prstGeom prst="rect">
            <a:avLst/>
          </a:prstGeom>
        </p:spPr>
      </p:pic>
    </p:spTree>
    <p:extLst>
      <p:ext uri="{BB962C8B-B14F-4D97-AF65-F5344CB8AC3E}">
        <p14:creationId xmlns:p14="http://schemas.microsoft.com/office/powerpoint/2010/main" val="1767680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36DFB-9444-218F-6404-7665FA415E00}"/>
              </a:ext>
            </a:extLst>
          </p:cNvPr>
          <p:cNvSpPr>
            <a:spLocks noGrp="1"/>
          </p:cNvSpPr>
          <p:nvPr>
            <p:ph type="title"/>
          </p:nvPr>
        </p:nvSpPr>
        <p:spPr>
          <a:xfrm>
            <a:off x="383485" y="37453"/>
            <a:ext cx="11155913" cy="586061"/>
          </a:xfrm>
        </p:spPr>
        <p:txBody>
          <a:bodyPr/>
          <a:lstStyle/>
          <a:p>
            <a:r>
              <a:rPr lang="en-US" sz="2800" dirty="0"/>
              <a:t>Accepting Terms and Conditions</a:t>
            </a:r>
          </a:p>
        </p:txBody>
      </p:sp>
      <p:sp>
        <p:nvSpPr>
          <p:cNvPr id="3" name="Text Placeholder 2">
            <a:extLst>
              <a:ext uri="{FF2B5EF4-FFF2-40B4-BE49-F238E27FC236}">
                <a16:creationId xmlns:a16="http://schemas.microsoft.com/office/drawing/2014/main" id="{A96D4C82-41A7-1B98-CA50-7649BDB22B55}"/>
              </a:ext>
            </a:extLst>
          </p:cNvPr>
          <p:cNvSpPr>
            <a:spLocks noGrp="1"/>
          </p:cNvSpPr>
          <p:nvPr>
            <p:ph type="body" sz="quarter" idx="11"/>
          </p:nvPr>
        </p:nvSpPr>
        <p:spPr>
          <a:xfrm>
            <a:off x="383485" y="2769275"/>
            <a:ext cx="5524440" cy="3968776"/>
          </a:xfrm>
        </p:spPr>
        <p:txBody>
          <a:bodyPr/>
          <a:lstStyle/>
          <a:p>
            <a:pPr marL="342900" indent="-342900">
              <a:buClr>
                <a:schemeClr val="accent2"/>
              </a:buClr>
              <a:buSzPct val="100000"/>
              <a:buFont typeface="+mj-lt"/>
              <a:buAutoNum type="arabicPeriod"/>
            </a:pPr>
            <a:r>
              <a:rPr lang="en-US" sz="1800" kern="0" dirty="0">
                <a:solidFill>
                  <a:srgbClr val="FFFFFF"/>
                </a:solidFill>
                <a:effectLst/>
                <a:latin typeface="Arial" panose="020B0604020202020204" pitchFamily="34" charset="0"/>
                <a:ea typeface="Times New Roman" panose="02020603050405020304" pitchFamily="18" charset="0"/>
              </a:rPr>
              <a:t>Scan the QR code.</a:t>
            </a:r>
            <a:endParaRPr lang="en-US" kern="0" dirty="0">
              <a:solidFill>
                <a:srgbClr val="FFFFFF"/>
              </a:solidFill>
              <a:latin typeface="Arial" panose="020B0604020202020204" pitchFamily="34" charset="0"/>
              <a:ea typeface="Times New Roman" panose="02020603050405020304" pitchFamily="18" charset="0"/>
            </a:endParaRPr>
          </a:p>
          <a:p>
            <a:pPr marL="342900" indent="-342900">
              <a:buClr>
                <a:schemeClr val="accent2"/>
              </a:buClr>
              <a:buSzPct val="100000"/>
              <a:buFont typeface="+mj-lt"/>
              <a:buAutoNum type="arabicPeriod"/>
            </a:pPr>
            <a:r>
              <a:rPr lang="en-US" sz="1800" kern="0" dirty="0">
                <a:solidFill>
                  <a:srgbClr val="FFFFFF"/>
                </a:solidFill>
                <a:effectLst/>
                <a:latin typeface="Arial" panose="020B0604020202020204" pitchFamily="34" charset="0"/>
                <a:ea typeface="Times New Roman" panose="02020603050405020304" pitchFamily="18" charset="0"/>
              </a:rPr>
              <a:t>Open the app and click </a:t>
            </a:r>
            <a:r>
              <a:rPr lang="en-US" sz="1800" b="1" kern="0" dirty="0">
                <a:solidFill>
                  <a:srgbClr val="FFFFFF"/>
                </a:solidFill>
                <a:effectLst/>
                <a:latin typeface="Arial" panose="020B0604020202020204" pitchFamily="34" charset="0"/>
                <a:ea typeface="Times New Roman" panose="02020603050405020304" pitchFamily="18" charset="0"/>
              </a:rPr>
              <a:t>Forgot Password?</a:t>
            </a:r>
            <a:r>
              <a:rPr lang="en-US" sz="1800" kern="0" dirty="0">
                <a:solidFill>
                  <a:srgbClr val="FFFFFF"/>
                </a:solidFill>
                <a:effectLst/>
                <a:latin typeface="Calibri" panose="020F0502020204030204" pitchFamily="34" charset="0"/>
                <a:ea typeface="Times New Roman" panose="02020603050405020304" pitchFamily="18" charset="0"/>
              </a:rPr>
              <a:t> </a:t>
            </a:r>
            <a:r>
              <a:rPr lang="en-US" sz="1800" kern="0" dirty="0">
                <a:solidFill>
                  <a:srgbClr val="FFFFFF"/>
                </a:solidFill>
                <a:effectLst/>
                <a:latin typeface="Arial" panose="020B0604020202020204" pitchFamily="34" charset="0"/>
                <a:ea typeface="Times New Roman" panose="02020603050405020304" pitchFamily="18" charset="0"/>
              </a:rPr>
              <a:t>on the login screen.</a:t>
            </a:r>
            <a:r>
              <a:rPr lang="en-US" kern="0" dirty="0">
                <a:solidFill>
                  <a:srgbClr val="FFFFFF"/>
                </a:solidFill>
                <a:latin typeface="Arial" panose="020B0604020202020204" pitchFamily="34" charset="0"/>
                <a:ea typeface="Times New Roman" panose="02020603050405020304" pitchFamily="18" charset="0"/>
              </a:rPr>
              <a:t> </a:t>
            </a:r>
            <a:r>
              <a:rPr lang="en-US" sz="1800" kern="0" dirty="0">
                <a:solidFill>
                  <a:srgbClr val="FFFFFF"/>
                </a:solidFill>
                <a:effectLst/>
                <a:latin typeface="Arial" panose="020B0604020202020204" pitchFamily="34" charset="0"/>
                <a:ea typeface="Times New Roman" panose="02020603050405020304" pitchFamily="18" charset="0"/>
              </a:rPr>
              <a:t>Your user ID is your email with Allstate Health Solutions.</a:t>
            </a:r>
            <a:endParaRPr lang="en-US" kern="0" dirty="0">
              <a:solidFill>
                <a:srgbClr val="FFFFFF"/>
              </a:solidFill>
              <a:latin typeface="Arial" panose="020B0604020202020204" pitchFamily="34" charset="0"/>
              <a:ea typeface="Times New Roman" panose="02020603050405020304" pitchFamily="18" charset="0"/>
            </a:endParaRPr>
          </a:p>
          <a:p>
            <a:pPr marL="342900" indent="-342900">
              <a:buClr>
                <a:schemeClr val="accent2"/>
              </a:buClr>
              <a:buSzPct val="100000"/>
              <a:buFont typeface="+mj-lt"/>
              <a:buAutoNum type="arabicPeriod"/>
            </a:pPr>
            <a:r>
              <a:rPr lang="en-US" sz="1800" kern="0" dirty="0">
                <a:solidFill>
                  <a:srgbClr val="FFFFFF"/>
                </a:solidFill>
                <a:effectLst/>
                <a:latin typeface="Arial" panose="020B0604020202020204" pitchFamily="34" charset="0"/>
                <a:ea typeface="Times New Roman" panose="02020603050405020304" pitchFamily="18" charset="0"/>
              </a:rPr>
              <a:t>Check your email and </a:t>
            </a:r>
            <a:r>
              <a:rPr lang="en-US" sz="1800" b="1" kern="0" dirty="0">
                <a:solidFill>
                  <a:srgbClr val="FFFFFF"/>
                </a:solidFill>
                <a:effectLst/>
                <a:latin typeface="Arial" panose="020B0604020202020204" pitchFamily="34" charset="0"/>
                <a:ea typeface="Times New Roman" panose="02020603050405020304" pitchFamily="18" charset="0"/>
              </a:rPr>
              <a:t>set up a new password</a:t>
            </a:r>
            <a:r>
              <a:rPr lang="en-US" sz="1800" kern="0" dirty="0">
                <a:solidFill>
                  <a:srgbClr val="FFFFFF"/>
                </a:solidFill>
                <a:effectLst/>
                <a:latin typeface="Arial" panose="020B0604020202020204" pitchFamily="34" charset="0"/>
                <a:ea typeface="Times New Roman" panose="02020603050405020304" pitchFamily="18" charset="0"/>
              </a:rPr>
              <a:t>.</a:t>
            </a:r>
            <a:endParaRPr lang="en-US" kern="0" dirty="0">
              <a:solidFill>
                <a:srgbClr val="FFFFFF"/>
              </a:solidFill>
              <a:latin typeface="Arial" panose="020B0604020202020204" pitchFamily="34" charset="0"/>
              <a:ea typeface="Times New Roman" panose="02020603050405020304" pitchFamily="18" charset="0"/>
            </a:endParaRPr>
          </a:p>
          <a:p>
            <a:pPr marL="342900" indent="-342900">
              <a:buClr>
                <a:schemeClr val="accent2"/>
              </a:buClr>
              <a:buSzPct val="100000"/>
              <a:buFont typeface="+mj-lt"/>
              <a:buAutoNum type="arabicPeriod"/>
            </a:pPr>
            <a:r>
              <a:rPr lang="en-US" sz="1800" b="1" kern="0" dirty="0">
                <a:solidFill>
                  <a:srgbClr val="FFFFFF"/>
                </a:solidFill>
                <a:effectLst/>
                <a:latin typeface="Arial" panose="020B0604020202020204" pitchFamily="34" charset="0"/>
                <a:ea typeface="Times New Roman" panose="02020603050405020304" pitchFamily="18" charset="0"/>
              </a:rPr>
              <a:t>Log in to the app</a:t>
            </a:r>
            <a:r>
              <a:rPr lang="en-US" sz="1800" b="1" kern="0" dirty="0">
                <a:solidFill>
                  <a:srgbClr val="FFFFFF"/>
                </a:solidFill>
                <a:effectLst/>
                <a:latin typeface="Calibri" panose="020F0502020204030204" pitchFamily="34" charset="0"/>
                <a:ea typeface="Times New Roman" panose="02020603050405020304" pitchFamily="18" charset="0"/>
              </a:rPr>
              <a:t> </a:t>
            </a:r>
            <a:r>
              <a:rPr lang="en-US" sz="1800" kern="0" dirty="0">
                <a:solidFill>
                  <a:srgbClr val="FFFFFF"/>
                </a:solidFill>
                <a:effectLst/>
                <a:latin typeface="Arial" panose="020B0604020202020204" pitchFamily="34" charset="0"/>
                <a:ea typeface="Times New Roman" panose="02020603050405020304" pitchFamily="18" charset="0"/>
              </a:rPr>
              <a:t>with your new password.</a:t>
            </a:r>
            <a:endParaRPr lang="en-US" kern="0" dirty="0">
              <a:solidFill>
                <a:srgbClr val="FFFFFF"/>
              </a:solidFill>
              <a:latin typeface="Arial" panose="020B0604020202020204" pitchFamily="34" charset="0"/>
              <a:ea typeface="Times New Roman" panose="02020603050405020304" pitchFamily="18" charset="0"/>
            </a:endParaRPr>
          </a:p>
          <a:p>
            <a:pPr marL="342900" indent="-342900">
              <a:buClr>
                <a:schemeClr val="accent2"/>
              </a:buClr>
              <a:buSzPct val="100000"/>
              <a:buFont typeface="+mj-lt"/>
              <a:buAutoNum type="arabicPeriod"/>
            </a:pPr>
            <a:r>
              <a:rPr lang="en-US" sz="1800" kern="0" dirty="0">
                <a:solidFill>
                  <a:srgbClr val="FFFFFF"/>
                </a:solidFill>
                <a:effectLst/>
                <a:latin typeface="Arial" panose="020B0604020202020204" pitchFamily="34" charset="0"/>
                <a:ea typeface="Times New Roman" panose="02020603050405020304" pitchFamily="18" charset="0"/>
              </a:rPr>
              <a:t>Click on </a:t>
            </a:r>
            <a:r>
              <a:rPr lang="en-US" sz="1800" b="1" kern="0" dirty="0">
                <a:solidFill>
                  <a:srgbClr val="FFFFFF"/>
                </a:solidFill>
                <a:effectLst/>
                <a:latin typeface="Arial" panose="020B0604020202020204" pitchFamily="34" charset="0"/>
                <a:ea typeface="Times New Roman" panose="02020603050405020304" pitchFamily="18" charset="0"/>
              </a:rPr>
              <a:t>My Profile</a:t>
            </a:r>
            <a:r>
              <a:rPr lang="en-US" sz="1800" kern="0" dirty="0">
                <a:solidFill>
                  <a:srgbClr val="FFFFFF"/>
                </a:solidFill>
                <a:effectLst/>
                <a:latin typeface="Arial" panose="020B0604020202020204" pitchFamily="34" charset="0"/>
                <a:ea typeface="Times New Roman" panose="02020603050405020304" pitchFamily="18" charset="0"/>
              </a:rPr>
              <a:t>, then </a:t>
            </a:r>
            <a:r>
              <a:rPr lang="en-US" sz="1800" b="1" kern="0" dirty="0">
                <a:solidFill>
                  <a:srgbClr val="FFFFFF"/>
                </a:solidFill>
                <a:effectLst/>
                <a:latin typeface="Arial" panose="020B0604020202020204" pitchFamily="34" charset="0"/>
                <a:ea typeface="Times New Roman" panose="02020603050405020304" pitchFamily="18" charset="0"/>
              </a:rPr>
              <a:t>My Account</a:t>
            </a:r>
            <a:r>
              <a:rPr lang="en-US" sz="1800" kern="0" dirty="0">
                <a:solidFill>
                  <a:srgbClr val="FFFFFF"/>
                </a:solidFill>
                <a:effectLst/>
                <a:latin typeface="Arial" panose="020B0604020202020204" pitchFamily="34" charset="0"/>
                <a:ea typeface="Times New Roman" panose="02020603050405020304" pitchFamily="18" charset="0"/>
              </a:rPr>
              <a:t>.</a:t>
            </a:r>
            <a:endParaRPr lang="en-US" kern="0" dirty="0">
              <a:solidFill>
                <a:srgbClr val="FFFFFF"/>
              </a:solidFill>
              <a:latin typeface="Arial" panose="020B0604020202020204" pitchFamily="34" charset="0"/>
              <a:ea typeface="Times New Roman" panose="02020603050405020304" pitchFamily="18" charset="0"/>
            </a:endParaRPr>
          </a:p>
          <a:p>
            <a:pPr marL="342900" indent="-342900">
              <a:buClr>
                <a:schemeClr val="accent2"/>
              </a:buClr>
              <a:buSzPct val="100000"/>
              <a:buFont typeface="+mj-lt"/>
              <a:buAutoNum type="arabicPeriod"/>
            </a:pPr>
            <a:r>
              <a:rPr lang="en-US" sz="1800" kern="0" dirty="0">
                <a:solidFill>
                  <a:srgbClr val="FFFFFF"/>
                </a:solidFill>
                <a:effectLst/>
                <a:latin typeface="Arial" panose="020B0604020202020204" pitchFamily="34" charset="0"/>
                <a:ea typeface="Times New Roman" panose="02020603050405020304" pitchFamily="18" charset="0"/>
              </a:rPr>
              <a:t>Scroll down and </a:t>
            </a:r>
            <a:r>
              <a:rPr lang="en-US" sz="1800" b="1" kern="0" dirty="0">
                <a:solidFill>
                  <a:srgbClr val="FFFFFF"/>
                </a:solidFill>
                <a:effectLst/>
                <a:latin typeface="Arial" panose="020B0604020202020204" pitchFamily="34" charset="0"/>
                <a:ea typeface="Times New Roman" panose="02020603050405020304" pitchFamily="18" charset="0"/>
              </a:rPr>
              <a:t>accept Terms and Conditions</a:t>
            </a:r>
            <a:r>
              <a:rPr lang="en-US" sz="1800" kern="0" dirty="0">
                <a:solidFill>
                  <a:srgbClr val="FFFFFF"/>
                </a:solidFill>
                <a:effectLst/>
                <a:latin typeface="Arial" panose="020B0604020202020204" pitchFamily="34" charset="0"/>
                <a:ea typeface="Times New Roman" panose="02020603050405020304" pitchFamily="18" charset="0"/>
              </a:rPr>
              <a:t>.</a:t>
            </a:r>
            <a:endParaRPr lang="en-US" dirty="0">
              <a:solidFill>
                <a:srgbClr val="FFFFFF"/>
              </a:solidFill>
            </a:endParaRPr>
          </a:p>
        </p:txBody>
      </p:sp>
      <p:sp>
        <p:nvSpPr>
          <p:cNvPr id="5" name="Text Placeholder 2">
            <a:extLst>
              <a:ext uri="{FF2B5EF4-FFF2-40B4-BE49-F238E27FC236}">
                <a16:creationId xmlns:a16="http://schemas.microsoft.com/office/drawing/2014/main" id="{5462B6E8-8ABA-2047-97A4-58F00F5C3F41}"/>
              </a:ext>
            </a:extLst>
          </p:cNvPr>
          <p:cNvSpPr txBox="1">
            <a:spLocks/>
          </p:cNvSpPr>
          <p:nvPr/>
        </p:nvSpPr>
        <p:spPr bwMode="auto">
          <a:xfrm>
            <a:off x="383485" y="697147"/>
            <a:ext cx="5425999" cy="41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900"/>
              </a:spcBef>
              <a:spcAft>
                <a:spcPct val="0"/>
              </a:spcAft>
              <a:buClr>
                <a:schemeClr val="bg1"/>
              </a:buClr>
              <a:buSzPct val="70000"/>
              <a:buFont typeface="Arial" panose="020B0604020202020204" pitchFamily="34" charset="0"/>
              <a:buNone/>
              <a:defRPr lang="en-US" altLang="en-US" sz="1800" b="0" kern="1200">
                <a:solidFill>
                  <a:srgbClr val="ED7766"/>
                </a:solidFill>
                <a:latin typeface="+mn-lt"/>
                <a:ea typeface="+mn-ea"/>
                <a:cs typeface="+mn-cs"/>
              </a:defRPr>
            </a:lvl1pPr>
            <a:lvl2pPr marL="628650" indent="-269875" algn="l" rtl="0" eaLnBrk="0" fontAlgn="base" hangingPunct="0">
              <a:lnSpc>
                <a:spcPct val="90000"/>
              </a:lnSpc>
              <a:spcBef>
                <a:spcPts val="500"/>
              </a:spcBef>
              <a:spcAft>
                <a:spcPct val="0"/>
              </a:spcAft>
              <a:buClr>
                <a:schemeClr val="bg1"/>
              </a:buClr>
              <a:buFont typeface="Arial" panose="020B0604020202020204" pitchFamily="34" charset="0"/>
              <a:buChar char="•"/>
              <a:tabLst/>
              <a:defRPr lang="en-US" altLang="en-US" sz="2400" kern="1200" dirty="0">
                <a:solidFill>
                  <a:schemeClr val="tx1"/>
                </a:solidFill>
                <a:latin typeface="+mn-lt"/>
                <a:ea typeface="+mn-ea"/>
                <a:cs typeface="+mn-cs"/>
              </a:defRPr>
            </a:lvl2pPr>
            <a:lvl3pPr marL="1319213" indent="-342900" algn="l" rtl="0" eaLnBrk="0" fontAlgn="base" hangingPunct="0">
              <a:lnSpc>
                <a:spcPct val="90000"/>
              </a:lnSpc>
              <a:spcBef>
                <a:spcPts val="500"/>
              </a:spcBef>
              <a:spcAft>
                <a:spcPct val="0"/>
              </a:spcAft>
              <a:buFontTx/>
              <a:buBlip>
                <a:blip r:embed="rId3">
                  <a:extLst>
                    <a:ext uri="{96DAC541-7B7A-43D3-8B79-37D633B846F1}">
                      <asvg:svgBlip xmlns:asvg="http://schemas.microsoft.com/office/drawing/2016/SVG/main" r:embed="rId4"/>
                    </a:ext>
                  </a:extLst>
                </a:blip>
              </a:buBlip>
              <a:defRPr lang="en-US" altLang="en-US" sz="2000" kern="1200" dirty="0">
                <a:solidFill>
                  <a:schemeClr val="tx1"/>
                </a:solidFill>
                <a:latin typeface="+mn-lt"/>
                <a:ea typeface="+mn-ea"/>
                <a:cs typeface="+mn-cs"/>
              </a:defRPr>
            </a:lvl3pPr>
            <a:lvl4pPr marL="1778000" indent="-285750" algn="l" rtl="0" eaLnBrk="0" fontAlgn="base" hangingPunct="0">
              <a:lnSpc>
                <a:spcPct val="90000"/>
              </a:lnSpc>
              <a:spcBef>
                <a:spcPts val="500"/>
              </a:spcBef>
              <a:spcAft>
                <a:spcPct val="0"/>
              </a:spcAft>
              <a:buClr>
                <a:schemeClr val="bg1"/>
              </a:buClr>
              <a:buFont typeface="System Font Regular"/>
              <a:buChar char="–"/>
              <a:defRPr lang="en-US" altLang="en-US" kern="1200" dirty="0">
                <a:solidFill>
                  <a:schemeClr val="tx1"/>
                </a:solidFill>
                <a:latin typeface="+mn-lt"/>
                <a:ea typeface="+mn-ea"/>
                <a:cs typeface="+mn-cs"/>
              </a:defRPr>
            </a:lvl4pPr>
            <a:lvl5pPr marL="2176463" indent="-285750" algn="l" rtl="0" eaLnBrk="0" fontAlgn="base" hangingPunct="0">
              <a:lnSpc>
                <a:spcPct val="90000"/>
              </a:lnSpc>
              <a:spcBef>
                <a:spcPts val="500"/>
              </a:spcBef>
              <a:spcAft>
                <a:spcPct val="0"/>
              </a:spcAft>
              <a:buClr>
                <a:schemeClr val="bg1"/>
              </a:buClr>
              <a:buFont typeface="Arial" panose="020B0604020202020204" pitchFamily="34" charset="0"/>
              <a:buChar char="•"/>
              <a:defRPr lang="en-US" altLang="en-US"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buSzPct val="100000"/>
            </a:pPr>
            <a:r>
              <a:rPr lang="en-US" b="1" dirty="0">
                <a:solidFill>
                  <a:schemeClr val="accent4"/>
                </a:solidFill>
              </a:rPr>
              <a:t>Using the app</a:t>
            </a:r>
          </a:p>
        </p:txBody>
      </p:sp>
      <p:sp>
        <p:nvSpPr>
          <p:cNvPr id="6" name="Text Placeholder 2">
            <a:extLst>
              <a:ext uri="{FF2B5EF4-FFF2-40B4-BE49-F238E27FC236}">
                <a16:creationId xmlns:a16="http://schemas.microsoft.com/office/drawing/2014/main" id="{1FDE77C8-BDAB-7D6D-A0CC-4107B1288EB4}"/>
              </a:ext>
            </a:extLst>
          </p:cNvPr>
          <p:cNvSpPr txBox="1">
            <a:spLocks/>
          </p:cNvSpPr>
          <p:nvPr/>
        </p:nvSpPr>
        <p:spPr bwMode="auto">
          <a:xfrm>
            <a:off x="6452491" y="686843"/>
            <a:ext cx="5506427" cy="41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900"/>
              </a:spcBef>
              <a:spcAft>
                <a:spcPct val="0"/>
              </a:spcAft>
              <a:buClr>
                <a:schemeClr val="bg1"/>
              </a:buClr>
              <a:buSzPct val="70000"/>
              <a:buFont typeface="Arial" panose="020B0604020202020204" pitchFamily="34" charset="0"/>
              <a:buNone/>
              <a:defRPr lang="en-US" altLang="en-US" sz="1800" b="0" kern="1200">
                <a:solidFill>
                  <a:srgbClr val="ED7766"/>
                </a:solidFill>
                <a:latin typeface="+mn-lt"/>
                <a:ea typeface="+mn-ea"/>
                <a:cs typeface="+mn-cs"/>
              </a:defRPr>
            </a:lvl1pPr>
            <a:lvl2pPr marL="628650" indent="-269875" algn="l" rtl="0" eaLnBrk="0" fontAlgn="base" hangingPunct="0">
              <a:lnSpc>
                <a:spcPct val="90000"/>
              </a:lnSpc>
              <a:spcBef>
                <a:spcPts val="500"/>
              </a:spcBef>
              <a:spcAft>
                <a:spcPct val="0"/>
              </a:spcAft>
              <a:buClr>
                <a:schemeClr val="bg1"/>
              </a:buClr>
              <a:buFont typeface="Arial" panose="020B0604020202020204" pitchFamily="34" charset="0"/>
              <a:buChar char="•"/>
              <a:tabLst/>
              <a:defRPr lang="en-US" altLang="en-US" sz="2400" kern="1200" dirty="0">
                <a:solidFill>
                  <a:schemeClr val="tx1"/>
                </a:solidFill>
                <a:latin typeface="+mn-lt"/>
                <a:ea typeface="+mn-ea"/>
                <a:cs typeface="+mn-cs"/>
              </a:defRPr>
            </a:lvl2pPr>
            <a:lvl3pPr marL="1319213" indent="-342900" algn="l" rtl="0" eaLnBrk="0" fontAlgn="base" hangingPunct="0">
              <a:lnSpc>
                <a:spcPct val="90000"/>
              </a:lnSpc>
              <a:spcBef>
                <a:spcPts val="500"/>
              </a:spcBef>
              <a:spcAft>
                <a:spcPct val="0"/>
              </a:spcAft>
              <a:buFontTx/>
              <a:buBlip>
                <a:blip r:embed="rId3">
                  <a:extLst>
                    <a:ext uri="{96DAC541-7B7A-43D3-8B79-37D633B846F1}">
                      <asvg:svgBlip xmlns:asvg="http://schemas.microsoft.com/office/drawing/2016/SVG/main" r:embed="rId4"/>
                    </a:ext>
                  </a:extLst>
                </a:blip>
              </a:buBlip>
              <a:defRPr lang="en-US" altLang="en-US" sz="2000" kern="1200" dirty="0">
                <a:solidFill>
                  <a:schemeClr val="tx1"/>
                </a:solidFill>
                <a:latin typeface="+mn-lt"/>
                <a:ea typeface="+mn-ea"/>
                <a:cs typeface="+mn-cs"/>
              </a:defRPr>
            </a:lvl3pPr>
            <a:lvl4pPr marL="1778000" indent="-285750" algn="l" rtl="0" eaLnBrk="0" fontAlgn="base" hangingPunct="0">
              <a:lnSpc>
                <a:spcPct val="90000"/>
              </a:lnSpc>
              <a:spcBef>
                <a:spcPts val="500"/>
              </a:spcBef>
              <a:spcAft>
                <a:spcPct val="0"/>
              </a:spcAft>
              <a:buClr>
                <a:schemeClr val="bg1"/>
              </a:buClr>
              <a:buFont typeface="System Font Regular"/>
              <a:buChar char="–"/>
              <a:defRPr lang="en-US" altLang="en-US" kern="1200" dirty="0">
                <a:solidFill>
                  <a:schemeClr val="tx1"/>
                </a:solidFill>
                <a:latin typeface="+mn-lt"/>
                <a:ea typeface="+mn-ea"/>
                <a:cs typeface="+mn-cs"/>
              </a:defRPr>
            </a:lvl4pPr>
            <a:lvl5pPr marL="2176463" indent="-285750" algn="l" rtl="0" eaLnBrk="0" fontAlgn="base" hangingPunct="0">
              <a:lnSpc>
                <a:spcPct val="90000"/>
              </a:lnSpc>
              <a:spcBef>
                <a:spcPts val="500"/>
              </a:spcBef>
              <a:spcAft>
                <a:spcPct val="0"/>
              </a:spcAft>
              <a:buClr>
                <a:schemeClr val="bg1"/>
              </a:buClr>
              <a:buFont typeface="Arial" panose="020B0604020202020204" pitchFamily="34" charset="0"/>
              <a:buChar char="•"/>
              <a:defRPr lang="en-US" altLang="en-US"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buSzPct val="100000"/>
            </a:pPr>
            <a:r>
              <a:rPr lang="en-US" b="1" dirty="0">
                <a:solidFill>
                  <a:schemeClr val="accent4"/>
                </a:solidFill>
              </a:rPr>
              <a:t>Using the website</a:t>
            </a:r>
          </a:p>
        </p:txBody>
      </p:sp>
      <p:sp>
        <p:nvSpPr>
          <p:cNvPr id="7" name="Text Placeholder 2">
            <a:extLst>
              <a:ext uri="{FF2B5EF4-FFF2-40B4-BE49-F238E27FC236}">
                <a16:creationId xmlns:a16="http://schemas.microsoft.com/office/drawing/2014/main" id="{0C9363E9-927D-7CC5-AD36-9DA15A14437A}"/>
              </a:ext>
            </a:extLst>
          </p:cNvPr>
          <p:cNvSpPr txBox="1">
            <a:spLocks/>
          </p:cNvSpPr>
          <p:nvPr/>
        </p:nvSpPr>
        <p:spPr bwMode="auto">
          <a:xfrm>
            <a:off x="6267554" y="2769275"/>
            <a:ext cx="5674670" cy="3725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900"/>
              </a:spcBef>
              <a:spcAft>
                <a:spcPct val="0"/>
              </a:spcAft>
              <a:buClr>
                <a:schemeClr val="bg1"/>
              </a:buClr>
              <a:buSzPct val="70000"/>
              <a:buFont typeface="Arial" panose="020B0604020202020204" pitchFamily="34" charset="0"/>
              <a:buNone/>
              <a:defRPr lang="en-US" altLang="en-US" sz="1800" b="0" kern="1200">
                <a:solidFill>
                  <a:srgbClr val="ED7766"/>
                </a:solidFill>
                <a:latin typeface="+mn-lt"/>
                <a:ea typeface="+mn-ea"/>
                <a:cs typeface="+mn-cs"/>
              </a:defRPr>
            </a:lvl1pPr>
            <a:lvl2pPr marL="628650" indent="-269875" algn="l" rtl="0" eaLnBrk="0" fontAlgn="base" hangingPunct="0">
              <a:lnSpc>
                <a:spcPct val="90000"/>
              </a:lnSpc>
              <a:spcBef>
                <a:spcPts val="500"/>
              </a:spcBef>
              <a:spcAft>
                <a:spcPct val="0"/>
              </a:spcAft>
              <a:buClr>
                <a:schemeClr val="bg1"/>
              </a:buClr>
              <a:buFont typeface="Arial" panose="020B0604020202020204" pitchFamily="34" charset="0"/>
              <a:buChar char="•"/>
              <a:tabLst/>
              <a:defRPr lang="en-US" altLang="en-US" sz="2400" kern="1200" dirty="0">
                <a:solidFill>
                  <a:schemeClr val="tx1"/>
                </a:solidFill>
                <a:latin typeface="+mn-lt"/>
                <a:ea typeface="+mn-ea"/>
                <a:cs typeface="+mn-cs"/>
              </a:defRPr>
            </a:lvl2pPr>
            <a:lvl3pPr marL="1319213" indent="-342900" algn="l" rtl="0" eaLnBrk="0" fontAlgn="base" hangingPunct="0">
              <a:lnSpc>
                <a:spcPct val="90000"/>
              </a:lnSpc>
              <a:spcBef>
                <a:spcPts val="500"/>
              </a:spcBef>
              <a:spcAft>
                <a:spcPct val="0"/>
              </a:spcAft>
              <a:buFontTx/>
              <a:buBlip>
                <a:blip r:embed="rId3">
                  <a:extLst>
                    <a:ext uri="{96DAC541-7B7A-43D3-8B79-37D633B846F1}">
                      <asvg:svgBlip xmlns:asvg="http://schemas.microsoft.com/office/drawing/2016/SVG/main" r:embed="rId4"/>
                    </a:ext>
                  </a:extLst>
                </a:blip>
              </a:buBlip>
              <a:defRPr lang="en-US" altLang="en-US" sz="2000" kern="1200" dirty="0">
                <a:solidFill>
                  <a:schemeClr val="tx1"/>
                </a:solidFill>
                <a:latin typeface="+mn-lt"/>
                <a:ea typeface="+mn-ea"/>
                <a:cs typeface="+mn-cs"/>
              </a:defRPr>
            </a:lvl3pPr>
            <a:lvl4pPr marL="1778000" indent="-285750" algn="l" rtl="0" eaLnBrk="0" fontAlgn="base" hangingPunct="0">
              <a:lnSpc>
                <a:spcPct val="90000"/>
              </a:lnSpc>
              <a:spcBef>
                <a:spcPts val="500"/>
              </a:spcBef>
              <a:spcAft>
                <a:spcPct val="0"/>
              </a:spcAft>
              <a:buClr>
                <a:schemeClr val="bg1"/>
              </a:buClr>
              <a:buFont typeface="System Font Regular"/>
              <a:buChar char="–"/>
              <a:defRPr lang="en-US" altLang="en-US" kern="1200" dirty="0">
                <a:solidFill>
                  <a:schemeClr val="tx1"/>
                </a:solidFill>
                <a:latin typeface="+mn-lt"/>
                <a:ea typeface="+mn-ea"/>
                <a:cs typeface="+mn-cs"/>
              </a:defRPr>
            </a:lvl4pPr>
            <a:lvl5pPr marL="2176463" indent="-285750" algn="l" rtl="0" eaLnBrk="0" fontAlgn="base" hangingPunct="0">
              <a:lnSpc>
                <a:spcPct val="90000"/>
              </a:lnSpc>
              <a:spcBef>
                <a:spcPts val="500"/>
              </a:spcBef>
              <a:spcAft>
                <a:spcPct val="0"/>
              </a:spcAft>
              <a:buClr>
                <a:schemeClr val="bg1"/>
              </a:buClr>
              <a:buFont typeface="Arial" panose="020B0604020202020204" pitchFamily="34" charset="0"/>
              <a:buChar char="•"/>
              <a:defRPr lang="en-US" altLang="en-US"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chemeClr val="accent2"/>
              </a:buClr>
              <a:buSzPct val="100000"/>
              <a:buFont typeface="+mj-lt"/>
              <a:buAutoNum type="arabicPeriod"/>
            </a:pPr>
            <a:r>
              <a:rPr lang="en-US" sz="1800" kern="0" dirty="0">
                <a:solidFill>
                  <a:srgbClr val="FFFFFF"/>
                </a:solidFill>
                <a:effectLst/>
                <a:latin typeface="Arial" panose="020B0604020202020204" pitchFamily="34" charset="0"/>
                <a:ea typeface="Times New Roman" panose="02020603050405020304" pitchFamily="18" charset="0"/>
              </a:rPr>
              <a:t>Scan the QR code.</a:t>
            </a:r>
          </a:p>
          <a:p>
            <a:pPr marL="342900" indent="-342900">
              <a:buClr>
                <a:schemeClr val="accent2"/>
              </a:buClr>
              <a:buSzPct val="100000"/>
              <a:buFont typeface="+mj-lt"/>
              <a:buAutoNum type="arabicPeriod"/>
            </a:pPr>
            <a:r>
              <a:rPr lang="en-US" kern="0" dirty="0">
                <a:solidFill>
                  <a:srgbClr val="FFFFFF"/>
                </a:solidFill>
                <a:latin typeface="Arial" panose="020B0604020202020204" pitchFamily="34" charset="0"/>
                <a:ea typeface="Times New Roman" panose="02020603050405020304" pitchFamily="18" charset="0"/>
              </a:rPr>
              <a:t>Click </a:t>
            </a:r>
            <a:r>
              <a:rPr lang="en-US" b="1" kern="0" dirty="0">
                <a:solidFill>
                  <a:srgbClr val="FFFFFF"/>
                </a:solidFill>
                <a:latin typeface="Arial" panose="020B0604020202020204" pitchFamily="34" charset="0"/>
                <a:ea typeface="Times New Roman" panose="02020603050405020304" pitchFamily="18" charset="0"/>
              </a:rPr>
              <a:t>Forgot your password?</a:t>
            </a:r>
            <a:r>
              <a:rPr lang="en-US" kern="0" dirty="0">
                <a:solidFill>
                  <a:srgbClr val="FFFFFF"/>
                </a:solidFill>
                <a:latin typeface="Arial" panose="020B0604020202020204" pitchFamily="34" charset="0"/>
                <a:ea typeface="Times New Roman" panose="02020603050405020304" pitchFamily="18" charset="0"/>
              </a:rPr>
              <a:t> on the login screen.</a:t>
            </a:r>
            <a:r>
              <a:rPr lang="en-US" i="1" kern="0" dirty="0">
                <a:solidFill>
                  <a:srgbClr val="FFFFFF"/>
                </a:solidFill>
                <a:latin typeface="Arial" panose="020B0604020202020204" pitchFamily="34" charset="0"/>
                <a:ea typeface="Times New Roman" panose="02020603050405020304" pitchFamily="18" charset="0"/>
              </a:rPr>
              <a:t> </a:t>
            </a:r>
            <a:r>
              <a:rPr lang="en-US" kern="0" dirty="0">
                <a:solidFill>
                  <a:srgbClr val="FFFFFF"/>
                </a:solidFill>
                <a:latin typeface="Arial" panose="020B0604020202020204" pitchFamily="34" charset="0"/>
                <a:ea typeface="Times New Roman" panose="02020603050405020304" pitchFamily="18" charset="0"/>
              </a:rPr>
              <a:t>Your user ID is your email with Allstate Health Solutions.</a:t>
            </a:r>
          </a:p>
          <a:p>
            <a:pPr marL="342900" indent="-342900">
              <a:buClr>
                <a:schemeClr val="accent2"/>
              </a:buClr>
              <a:buSzPct val="100000"/>
              <a:buFont typeface="+mj-lt"/>
              <a:buAutoNum type="arabicPeriod"/>
            </a:pPr>
            <a:r>
              <a:rPr lang="en-US" kern="0" dirty="0">
                <a:solidFill>
                  <a:srgbClr val="FFFFFF"/>
                </a:solidFill>
                <a:latin typeface="Arial" panose="020B0604020202020204" pitchFamily="34" charset="0"/>
                <a:ea typeface="Times New Roman" panose="02020603050405020304" pitchFamily="18" charset="0"/>
              </a:rPr>
              <a:t>Check your email and </a:t>
            </a:r>
            <a:r>
              <a:rPr lang="en-US" b="1" kern="0" dirty="0">
                <a:solidFill>
                  <a:srgbClr val="FFFFFF"/>
                </a:solidFill>
                <a:latin typeface="Arial" panose="020B0604020202020204" pitchFamily="34" charset="0"/>
                <a:ea typeface="Times New Roman" panose="02020603050405020304" pitchFamily="18" charset="0"/>
              </a:rPr>
              <a:t>set up a new password</a:t>
            </a:r>
            <a:r>
              <a:rPr lang="en-US" kern="0" dirty="0">
                <a:solidFill>
                  <a:srgbClr val="FFFFFF"/>
                </a:solidFill>
                <a:latin typeface="Arial" panose="020B0604020202020204" pitchFamily="34" charset="0"/>
                <a:ea typeface="Times New Roman" panose="02020603050405020304" pitchFamily="18" charset="0"/>
              </a:rPr>
              <a:t>.</a:t>
            </a:r>
          </a:p>
          <a:p>
            <a:pPr marL="342900" indent="-342900">
              <a:buClr>
                <a:schemeClr val="accent2"/>
              </a:buClr>
              <a:buSzPct val="100000"/>
              <a:buFont typeface="+mj-lt"/>
              <a:buAutoNum type="arabicPeriod"/>
            </a:pPr>
            <a:r>
              <a:rPr lang="en-US" b="1" kern="0" dirty="0">
                <a:solidFill>
                  <a:srgbClr val="FFFFFF"/>
                </a:solidFill>
                <a:latin typeface="Arial" panose="020B0604020202020204" pitchFamily="34" charset="0"/>
                <a:ea typeface="Times New Roman" panose="02020603050405020304" pitchFamily="18" charset="0"/>
              </a:rPr>
              <a:t>Log in to the website</a:t>
            </a:r>
            <a:r>
              <a:rPr lang="en-US" kern="0" dirty="0">
                <a:solidFill>
                  <a:srgbClr val="FFFFFF"/>
                </a:solidFill>
                <a:latin typeface="Arial" panose="020B0604020202020204" pitchFamily="34" charset="0"/>
                <a:ea typeface="Times New Roman" panose="02020603050405020304" pitchFamily="18" charset="0"/>
              </a:rPr>
              <a:t> with your new password.</a:t>
            </a:r>
          </a:p>
          <a:p>
            <a:pPr marL="342900" indent="-342900">
              <a:buClr>
                <a:schemeClr val="accent2"/>
              </a:buClr>
              <a:buSzPct val="100000"/>
              <a:buFont typeface="+mj-lt"/>
              <a:buAutoNum type="arabicPeriod"/>
            </a:pPr>
            <a:r>
              <a:rPr lang="en-US" sz="1800" b="1" kern="0" dirty="0">
                <a:solidFill>
                  <a:srgbClr val="FFFFFF"/>
                </a:solidFill>
                <a:effectLst/>
                <a:latin typeface="Arial" panose="020B0604020202020204" pitchFamily="34" charset="0"/>
                <a:ea typeface="Times New Roman" panose="02020603050405020304" pitchFamily="18" charset="0"/>
              </a:rPr>
              <a:t>Click on your initials </a:t>
            </a:r>
            <a:r>
              <a:rPr lang="en-US" sz="1800" kern="0" dirty="0">
                <a:solidFill>
                  <a:srgbClr val="FFFFFF"/>
                </a:solidFill>
                <a:effectLst/>
                <a:latin typeface="Arial" panose="020B0604020202020204" pitchFamily="34" charset="0"/>
                <a:ea typeface="Times New Roman" panose="02020603050405020304" pitchFamily="18" charset="0"/>
              </a:rPr>
              <a:t>in the top right corner.</a:t>
            </a:r>
            <a:endParaRPr lang="en-US" kern="0" dirty="0">
              <a:solidFill>
                <a:srgbClr val="FFFFFF"/>
              </a:solidFill>
              <a:latin typeface="Arial" panose="020B0604020202020204" pitchFamily="34" charset="0"/>
              <a:ea typeface="Times New Roman" panose="02020603050405020304" pitchFamily="18" charset="0"/>
            </a:endParaRPr>
          </a:p>
          <a:p>
            <a:pPr marL="342900" indent="-342900">
              <a:buClr>
                <a:schemeClr val="accent2"/>
              </a:buClr>
              <a:buSzPct val="100000"/>
              <a:buFont typeface="+mj-lt"/>
              <a:buAutoNum type="arabicPeriod"/>
            </a:pPr>
            <a:r>
              <a:rPr lang="en-US" sz="1800" kern="0" dirty="0">
                <a:solidFill>
                  <a:srgbClr val="FFFFFF"/>
                </a:solidFill>
                <a:effectLst/>
                <a:latin typeface="Arial" panose="020B0604020202020204" pitchFamily="34" charset="0"/>
                <a:ea typeface="Times New Roman" panose="02020603050405020304" pitchFamily="18" charset="0"/>
              </a:rPr>
              <a:t>Click on </a:t>
            </a:r>
            <a:r>
              <a:rPr lang="en-US" sz="1800" b="1" kern="0" dirty="0">
                <a:solidFill>
                  <a:srgbClr val="FFFFFF"/>
                </a:solidFill>
                <a:effectLst/>
                <a:latin typeface="Arial" panose="020B0604020202020204" pitchFamily="34" charset="0"/>
                <a:ea typeface="Times New Roman" panose="02020603050405020304" pitchFamily="18" charset="0"/>
              </a:rPr>
              <a:t>My Profile</a:t>
            </a:r>
            <a:r>
              <a:rPr lang="en-US" sz="1800" kern="0" dirty="0">
                <a:solidFill>
                  <a:srgbClr val="FFFFFF"/>
                </a:solidFill>
                <a:effectLst/>
                <a:latin typeface="Arial" panose="020B0604020202020204" pitchFamily="34" charset="0"/>
                <a:ea typeface="Times New Roman" panose="02020603050405020304" pitchFamily="18" charset="0"/>
              </a:rPr>
              <a:t>.</a:t>
            </a:r>
            <a:endParaRPr lang="en-US" kern="0" dirty="0">
              <a:solidFill>
                <a:srgbClr val="FFFFFF"/>
              </a:solidFill>
              <a:latin typeface="Arial" panose="020B0604020202020204" pitchFamily="34" charset="0"/>
              <a:ea typeface="Times New Roman" panose="02020603050405020304" pitchFamily="18" charset="0"/>
            </a:endParaRPr>
          </a:p>
          <a:p>
            <a:pPr marL="342900" indent="-342900">
              <a:buClr>
                <a:schemeClr val="accent2"/>
              </a:buClr>
              <a:buSzPct val="100000"/>
              <a:buFont typeface="+mj-lt"/>
              <a:buAutoNum type="arabicPeriod"/>
            </a:pPr>
            <a:r>
              <a:rPr lang="en-US" sz="1800" kern="0" dirty="0">
                <a:solidFill>
                  <a:srgbClr val="FFFFFF"/>
                </a:solidFill>
                <a:effectLst/>
                <a:latin typeface="Arial" panose="020B0604020202020204" pitchFamily="34" charset="0"/>
                <a:ea typeface="Times New Roman" panose="02020603050405020304" pitchFamily="18" charset="0"/>
              </a:rPr>
              <a:t>Click </a:t>
            </a:r>
            <a:r>
              <a:rPr lang="en-US" sz="1800" b="1" kern="0" dirty="0">
                <a:solidFill>
                  <a:srgbClr val="FFFFFF"/>
                </a:solidFill>
                <a:effectLst/>
                <a:latin typeface="Arial" panose="020B0604020202020204" pitchFamily="34" charset="0"/>
                <a:ea typeface="Times New Roman" panose="02020603050405020304" pitchFamily="18" charset="0"/>
              </a:rPr>
              <a:t>Change</a:t>
            </a:r>
            <a:r>
              <a:rPr lang="en-US" sz="1800" kern="0" dirty="0">
                <a:solidFill>
                  <a:srgbClr val="FFFFFF"/>
                </a:solidFill>
                <a:effectLst/>
                <a:latin typeface="Calibri" panose="020F0502020204030204" pitchFamily="34" charset="0"/>
                <a:ea typeface="Times New Roman" panose="02020603050405020304" pitchFamily="18" charset="0"/>
              </a:rPr>
              <a:t> </a:t>
            </a:r>
            <a:r>
              <a:rPr lang="en-US" sz="1800" kern="0" dirty="0">
                <a:solidFill>
                  <a:srgbClr val="FFFFFF"/>
                </a:solidFill>
                <a:effectLst/>
                <a:latin typeface="Arial" panose="020B0604020202020204" pitchFamily="34" charset="0"/>
                <a:ea typeface="Times New Roman" panose="02020603050405020304" pitchFamily="18" charset="0"/>
              </a:rPr>
              <a:t>next to profile information.</a:t>
            </a:r>
            <a:endParaRPr lang="en-US" kern="0" dirty="0">
              <a:solidFill>
                <a:srgbClr val="FFFFFF"/>
              </a:solidFill>
              <a:latin typeface="Arial" panose="020B0604020202020204" pitchFamily="34" charset="0"/>
              <a:ea typeface="Times New Roman" panose="02020603050405020304" pitchFamily="18" charset="0"/>
            </a:endParaRPr>
          </a:p>
          <a:p>
            <a:pPr marL="342900" indent="-342900">
              <a:buClr>
                <a:schemeClr val="accent2"/>
              </a:buClr>
              <a:buSzPct val="100000"/>
              <a:buFont typeface="+mj-lt"/>
              <a:buAutoNum type="arabicPeriod"/>
            </a:pPr>
            <a:r>
              <a:rPr lang="en-US" sz="1800" kern="0" dirty="0">
                <a:solidFill>
                  <a:srgbClr val="FFFFFF"/>
                </a:solidFill>
                <a:effectLst/>
                <a:latin typeface="Arial" panose="020B0604020202020204" pitchFamily="34" charset="0"/>
                <a:ea typeface="Times New Roman" panose="02020603050405020304" pitchFamily="18" charset="0"/>
              </a:rPr>
              <a:t>Scroll down and </a:t>
            </a:r>
            <a:r>
              <a:rPr lang="en-US" sz="1800" b="1" kern="0" dirty="0">
                <a:solidFill>
                  <a:srgbClr val="FFFFFF"/>
                </a:solidFill>
                <a:effectLst/>
                <a:latin typeface="Arial" panose="020B0604020202020204" pitchFamily="34" charset="0"/>
                <a:ea typeface="Times New Roman" panose="02020603050405020304" pitchFamily="18" charset="0"/>
              </a:rPr>
              <a:t>accept Terms and Conditions</a:t>
            </a:r>
            <a:r>
              <a:rPr lang="en-US" sz="1800" kern="0" dirty="0">
                <a:solidFill>
                  <a:srgbClr val="FFFFFF"/>
                </a:solidFill>
                <a:effectLst/>
                <a:latin typeface="Arial" panose="020B0604020202020204" pitchFamily="34" charset="0"/>
                <a:ea typeface="Times New Roman" panose="02020603050405020304" pitchFamily="18" charset="0"/>
              </a:rPr>
              <a:t>. </a:t>
            </a:r>
            <a:endParaRPr lang="en-US" dirty="0">
              <a:solidFill>
                <a:srgbClr val="FFFFFF"/>
              </a:solidFill>
            </a:endParaRPr>
          </a:p>
        </p:txBody>
      </p:sp>
      <p:sp>
        <p:nvSpPr>
          <p:cNvPr id="8" name="Rectangle: Rounded Corners 7">
            <a:extLst>
              <a:ext uri="{FF2B5EF4-FFF2-40B4-BE49-F238E27FC236}">
                <a16:creationId xmlns:a16="http://schemas.microsoft.com/office/drawing/2014/main" id="{3D3D89F6-0CA7-EDC7-73F0-7CE8734F1743}"/>
              </a:ext>
            </a:extLst>
          </p:cNvPr>
          <p:cNvSpPr/>
          <p:nvPr/>
        </p:nvSpPr>
        <p:spPr>
          <a:xfrm>
            <a:off x="487180" y="1292930"/>
            <a:ext cx="1223597" cy="1282935"/>
          </a:xfrm>
          <a:prstGeom prst="roundRect">
            <a:avLst/>
          </a:prstGeom>
          <a:solidFill>
            <a:srgbClr val="FEFCFF"/>
          </a:solidFill>
          <a:ln>
            <a:noFill/>
          </a:ln>
          <a:effectLst>
            <a:outerShdw blurRad="50800" dist="38100" dir="2700000" algn="tl" rotWithShape="0">
              <a:prstClr val="black">
                <a:alpha val="40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5E8CF64-4093-E77B-CDFD-24B8473FFC0C}"/>
              </a:ext>
            </a:extLst>
          </p:cNvPr>
          <p:cNvPicPr>
            <a:picLocks noChangeAspect="1"/>
          </p:cNvPicPr>
          <p:nvPr/>
        </p:nvPicPr>
        <p:blipFill>
          <a:blip r:embed="rId5"/>
          <a:srcRect/>
          <a:stretch/>
        </p:blipFill>
        <p:spPr>
          <a:xfrm>
            <a:off x="707583" y="1720997"/>
            <a:ext cx="782786" cy="782786"/>
          </a:xfrm>
          <a:prstGeom prst="rect">
            <a:avLst/>
          </a:prstGeom>
        </p:spPr>
      </p:pic>
      <p:pic>
        <p:nvPicPr>
          <p:cNvPr id="10" name="Picture 9" descr="A black and white sign with white text&#10;&#10;Description automatically generated">
            <a:extLst>
              <a:ext uri="{FF2B5EF4-FFF2-40B4-BE49-F238E27FC236}">
                <a16:creationId xmlns:a16="http://schemas.microsoft.com/office/drawing/2014/main" id="{B2B8D61D-F1EF-329B-B28D-D5592DE15699}"/>
              </a:ext>
            </a:extLst>
          </p:cNvPr>
          <p:cNvPicPr>
            <a:picLocks noChangeAspect="1"/>
          </p:cNvPicPr>
          <p:nvPr/>
        </p:nvPicPr>
        <p:blipFill>
          <a:blip r:embed="rId6"/>
          <a:stretch>
            <a:fillRect/>
          </a:stretch>
        </p:blipFill>
        <p:spPr>
          <a:xfrm>
            <a:off x="618837" y="1362117"/>
            <a:ext cx="960279" cy="321376"/>
          </a:xfrm>
          <a:prstGeom prst="rect">
            <a:avLst/>
          </a:prstGeom>
        </p:spPr>
      </p:pic>
      <p:sp>
        <p:nvSpPr>
          <p:cNvPr id="11" name="Rectangle: Rounded Corners 10">
            <a:extLst>
              <a:ext uri="{FF2B5EF4-FFF2-40B4-BE49-F238E27FC236}">
                <a16:creationId xmlns:a16="http://schemas.microsoft.com/office/drawing/2014/main" id="{2425E399-DC2C-6E37-A1B4-4B9F98C6837C}"/>
              </a:ext>
            </a:extLst>
          </p:cNvPr>
          <p:cNvSpPr/>
          <p:nvPr/>
        </p:nvSpPr>
        <p:spPr>
          <a:xfrm>
            <a:off x="2443951" y="1292930"/>
            <a:ext cx="1223597" cy="1282935"/>
          </a:xfrm>
          <a:prstGeom prst="roundRect">
            <a:avLst/>
          </a:prstGeom>
          <a:solidFill>
            <a:srgbClr val="FEFC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946C858-695B-6E82-BD32-13F5A2B688AE}"/>
              </a:ext>
            </a:extLst>
          </p:cNvPr>
          <p:cNvPicPr>
            <a:picLocks noChangeAspect="1"/>
          </p:cNvPicPr>
          <p:nvPr/>
        </p:nvPicPr>
        <p:blipFill>
          <a:blip r:embed="rId7"/>
          <a:srcRect/>
          <a:stretch/>
        </p:blipFill>
        <p:spPr>
          <a:xfrm>
            <a:off x="2664354" y="1729750"/>
            <a:ext cx="782786" cy="782786"/>
          </a:xfrm>
          <a:prstGeom prst="rect">
            <a:avLst/>
          </a:prstGeom>
        </p:spPr>
      </p:pic>
      <p:pic>
        <p:nvPicPr>
          <p:cNvPr id="13" name="Picture 12" descr="A black rectangle with white text&#10;&#10;Description automatically generated">
            <a:extLst>
              <a:ext uri="{FF2B5EF4-FFF2-40B4-BE49-F238E27FC236}">
                <a16:creationId xmlns:a16="http://schemas.microsoft.com/office/drawing/2014/main" id="{A62232A9-6A46-918D-ED2F-0DCC709E88C5}"/>
              </a:ext>
            </a:extLst>
          </p:cNvPr>
          <p:cNvPicPr>
            <a:picLocks noChangeAspect="1"/>
          </p:cNvPicPr>
          <p:nvPr/>
        </p:nvPicPr>
        <p:blipFill>
          <a:blip r:embed="rId8"/>
          <a:stretch>
            <a:fillRect/>
          </a:stretch>
        </p:blipFill>
        <p:spPr>
          <a:xfrm>
            <a:off x="2539488" y="1360786"/>
            <a:ext cx="1032520" cy="320051"/>
          </a:xfrm>
          <a:prstGeom prst="rect">
            <a:avLst/>
          </a:prstGeom>
        </p:spPr>
      </p:pic>
      <p:sp>
        <p:nvSpPr>
          <p:cNvPr id="18" name="Rectangle: Rounded Corners 17">
            <a:extLst>
              <a:ext uri="{FF2B5EF4-FFF2-40B4-BE49-F238E27FC236}">
                <a16:creationId xmlns:a16="http://schemas.microsoft.com/office/drawing/2014/main" id="{A9F37882-6EDE-588A-0915-CBB9BB4070D5}"/>
              </a:ext>
            </a:extLst>
          </p:cNvPr>
          <p:cNvSpPr/>
          <p:nvPr/>
        </p:nvSpPr>
        <p:spPr>
          <a:xfrm>
            <a:off x="6452491" y="1292930"/>
            <a:ext cx="1223597" cy="1282935"/>
          </a:xfrm>
          <a:prstGeom prst="roundRect">
            <a:avLst/>
          </a:prstGeom>
          <a:solidFill>
            <a:srgbClr val="FEFCFF"/>
          </a:solidFill>
          <a:ln>
            <a:noFill/>
          </a:ln>
          <a:effectLst>
            <a:outerShdw blurRad="50800" dist="38100" dir="2700000" algn="tl" rotWithShape="0">
              <a:prstClr val="black">
                <a:alpha val="40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qr code with a black and white background&#10;&#10;Description automatically generated">
            <a:extLst>
              <a:ext uri="{FF2B5EF4-FFF2-40B4-BE49-F238E27FC236}">
                <a16:creationId xmlns:a16="http://schemas.microsoft.com/office/drawing/2014/main" id="{5C9B32A2-C483-5D86-2A53-D271A0BCBD38}"/>
              </a:ext>
            </a:extLst>
          </p:cNvPr>
          <p:cNvPicPr>
            <a:picLocks noChangeAspect="1"/>
          </p:cNvPicPr>
          <p:nvPr/>
        </p:nvPicPr>
        <p:blipFill>
          <a:blip r:embed="rId9"/>
          <a:stretch>
            <a:fillRect/>
          </a:stretch>
        </p:blipFill>
        <p:spPr>
          <a:xfrm>
            <a:off x="6671097" y="1541205"/>
            <a:ext cx="786384" cy="786384"/>
          </a:xfrm>
          <a:prstGeom prst="rect">
            <a:avLst/>
          </a:prstGeom>
        </p:spPr>
      </p:pic>
      <p:cxnSp>
        <p:nvCxnSpPr>
          <p:cNvPr id="24" name="Straight Connector 23">
            <a:extLst>
              <a:ext uri="{FF2B5EF4-FFF2-40B4-BE49-F238E27FC236}">
                <a16:creationId xmlns:a16="http://schemas.microsoft.com/office/drawing/2014/main" id="{468FF3E9-841D-5AB2-EA1A-6715F2557AEB}"/>
              </a:ext>
            </a:extLst>
          </p:cNvPr>
          <p:cNvCxnSpPr>
            <a:cxnSpLocks/>
          </p:cNvCxnSpPr>
          <p:nvPr/>
        </p:nvCxnSpPr>
        <p:spPr>
          <a:xfrm>
            <a:off x="6096000" y="697147"/>
            <a:ext cx="0" cy="5903678"/>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235070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A17952-2B4E-65A4-7971-7E5EEF44C7C8}"/>
              </a:ext>
            </a:extLst>
          </p:cNvPr>
          <p:cNvSpPr>
            <a:spLocks noGrp="1"/>
          </p:cNvSpPr>
          <p:nvPr>
            <p:ph type="title"/>
          </p:nvPr>
        </p:nvSpPr>
        <p:spPr>
          <a:xfrm>
            <a:off x="164016" y="167746"/>
            <a:ext cx="10945232" cy="548457"/>
          </a:xfrm>
        </p:spPr>
        <p:txBody>
          <a:bodyPr/>
          <a:lstStyle/>
          <a:p>
            <a:br>
              <a:rPr lang="en-US" dirty="0"/>
            </a:br>
            <a:r>
              <a:rPr lang="en-US" dirty="0"/>
              <a:t>Redeem points from a catalog of 900+ rewards…</a:t>
            </a:r>
          </a:p>
        </p:txBody>
      </p:sp>
      <p:sp>
        <p:nvSpPr>
          <p:cNvPr id="33" name="Text Placeholder 1">
            <a:extLst>
              <a:ext uri="{FF2B5EF4-FFF2-40B4-BE49-F238E27FC236}">
                <a16:creationId xmlns:a16="http://schemas.microsoft.com/office/drawing/2014/main" id="{C041BD73-F564-9370-6AD1-9B0078B525F1}"/>
              </a:ext>
            </a:extLst>
          </p:cNvPr>
          <p:cNvSpPr txBox="1">
            <a:spLocks/>
          </p:cNvSpPr>
          <p:nvPr/>
        </p:nvSpPr>
        <p:spPr bwMode="auto">
          <a:xfrm>
            <a:off x="1065289" y="6314973"/>
            <a:ext cx="9407891" cy="24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900"/>
              </a:spcBef>
              <a:spcAft>
                <a:spcPct val="0"/>
              </a:spcAft>
              <a:buClr>
                <a:schemeClr val="bg1"/>
              </a:buClr>
              <a:buSzPct val="70000"/>
              <a:buFont typeface="Arial" panose="020B0604020202020204" pitchFamily="34" charset="0"/>
              <a:buNone/>
              <a:defRPr lang="en-US" altLang="en-US" sz="2400" kern="1200" dirty="0" smtClean="0">
                <a:solidFill>
                  <a:schemeClr val="tx1"/>
                </a:solidFill>
                <a:latin typeface="+mn-lt"/>
                <a:ea typeface="+mn-ea"/>
                <a:cs typeface="+mn-cs"/>
              </a:defRPr>
            </a:lvl1pPr>
            <a:lvl2pPr marL="628650" indent="-269875" algn="l" rtl="0" eaLnBrk="0" fontAlgn="base" hangingPunct="0">
              <a:lnSpc>
                <a:spcPct val="90000"/>
              </a:lnSpc>
              <a:spcBef>
                <a:spcPts val="500"/>
              </a:spcBef>
              <a:spcAft>
                <a:spcPct val="0"/>
              </a:spcAft>
              <a:buClr>
                <a:schemeClr val="bg1"/>
              </a:buClr>
              <a:buFont typeface="Arial" panose="020B0604020202020204" pitchFamily="34" charset="0"/>
              <a:buChar char="•"/>
              <a:tabLst/>
              <a:defRPr lang="en-US" altLang="en-US" sz="2400" kern="1200" dirty="0">
                <a:solidFill>
                  <a:schemeClr val="tx1"/>
                </a:solidFill>
                <a:latin typeface="+mn-lt"/>
                <a:ea typeface="+mn-ea"/>
                <a:cs typeface="+mn-cs"/>
              </a:defRPr>
            </a:lvl2pPr>
            <a:lvl3pPr marL="1258888" indent="-279400" algn="l" rtl="0" eaLnBrk="0" fontAlgn="base" hangingPunct="0">
              <a:lnSpc>
                <a:spcPct val="90000"/>
              </a:lnSpc>
              <a:spcBef>
                <a:spcPts val="500"/>
              </a:spcBef>
              <a:spcAft>
                <a:spcPct val="0"/>
              </a:spcAft>
              <a:buSzPct val="80000"/>
              <a:buFontTx/>
              <a:buBlip>
                <a:blip r:embed="rId3">
                  <a:extLst>
                    <a:ext uri="{96DAC541-7B7A-43D3-8B79-37D633B846F1}">
                      <asvg:svgBlip xmlns:asvg="http://schemas.microsoft.com/office/drawing/2016/SVG/main" r:embed="rId4"/>
                    </a:ext>
                  </a:extLst>
                </a:blip>
              </a:buBlip>
              <a:tabLst/>
              <a:defRPr lang="en-US" altLang="en-US" sz="2000" kern="1200">
                <a:solidFill>
                  <a:schemeClr val="tx1"/>
                </a:solidFill>
                <a:latin typeface="+mn-lt"/>
                <a:ea typeface="+mn-ea"/>
                <a:cs typeface="+mn-cs"/>
              </a:defRPr>
            </a:lvl3pPr>
            <a:lvl4pPr marL="1778000" indent="-285750" algn="l" rtl="0" eaLnBrk="0" fontAlgn="base" hangingPunct="0">
              <a:lnSpc>
                <a:spcPct val="90000"/>
              </a:lnSpc>
              <a:spcBef>
                <a:spcPts val="500"/>
              </a:spcBef>
              <a:spcAft>
                <a:spcPct val="0"/>
              </a:spcAft>
              <a:buClr>
                <a:schemeClr val="bg1"/>
              </a:buClr>
              <a:buFont typeface="System Font Regular"/>
              <a:buChar char="–"/>
              <a:defRPr lang="en-US" altLang="en-US" kern="1200" dirty="0">
                <a:solidFill>
                  <a:schemeClr val="tx1"/>
                </a:solidFill>
                <a:latin typeface="+mn-lt"/>
                <a:ea typeface="+mn-ea"/>
                <a:cs typeface="+mn-cs"/>
              </a:defRPr>
            </a:lvl4pPr>
            <a:lvl5pPr marL="2176463" indent="-285750" algn="l" rtl="0" eaLnBrk="0" fontAlgn="base" hangingPunct="0">
              <a:lnSpc>
                <a:spcPct val="90000"/>
              </a:lnSpc>
              <a:spcBef>
                <a:spcPts val="500"/>
              </a:spcBef>
              <a:spcAft>
                <a:spcPct val="0"/>
              </a:spcAft>
              <a:buClr>
                <a:schemeClr val="bg1"/>
              </a:buClr>
              <a:buFont typeface="Arial" panose="020B0604020202020204" pitchFamily="34" charset="0"/>
              <a:buChar char="•"/>
              <a:defRPr lang="en-US" altLang="en-US"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0" i="1" u="none" strike="noStrike" baseline="0" dirty="0">
                <a:solidFill>
                  <a:schemeClr val="accent5"/>
                </a:solidFill>
                <a:latin typeface="Arial" panose="020B0604020202020204" pitchFamily="34" charset="0"/>
              </a:rPr>
              <a:t>*All vacations, cruises, events, and classes must be booked 90 days prior to scheduling date. </a:t>
            </a:r>
          </a:p>
          <a:p>
            <a:r>
              <a:rPr lang="en-US" sz="1800" b="0" i="0" u="none" strike="noStrike" baseline="0" dirty="0">
                <a:solidFill>
                  <a:srgbClr val="000000"/>
                </a:solidFill>
                <a:latin typeface="Arial" panose="020B0604020202020204" pitchFamily="34" charset="0"/>
              </a:rPr>
              <a:t>  </a:t>
            </a:r>
          </a:p>
        </p:txBody>
      </p:sp>
      <p:sp>
        <p:nvSpPr>
          <p:cNvPr id="5" name="Text Placeholder 1">
            <a:extLst>
              <a:ext uri="{FF2B5EF4-FFF2-40B4-BE49-F238E27FC236}">
                <a16:creationId xmlns:a16="http://schemas.microsoft.com/office/drawing/2014/main" id="{B0EFE21F-A072-FFEB-CE78-8F71D83069FD}"/>
              </a:ext>
            </a:extLst>
          </p:cNvPr>
          <p:cNvSpPr txBox="1">
            <a:spLocks/>
          </p:cNvSpPr>
          <p:nvPr/>
        </p:nvSpPr>
        <p:spPr bwMode="auto">
          <a:xfrm>
            <a:off x="158762" y="765025"/>
            <a:ext cx="11404600" cy="550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900"/>
              </a:spcBef>
              <a:spcAft>
                <a:spcPct val="0"/>
              </a:spcAft>
              <a:buClr>
                <a:schemeClr val="bg1"/>
              </a:buClr>
              <a:buSzPct val="70000"/>
              <a:buFont typeface="Arial" panose="020B0604020202020204" pitchFamily="34" charset="0"/>
              <a:buNone/>
              <a:defRPr lang="en-US" altLang="en-US" sz="2400" kern="1200" dirty="0" smtClean="0">
                <a:solidFill>
                  <a:schemeClr val="tx1"/>
                </a:solidFill>
                <a:latin typeface="+mn-lt"/>
                <a:ea typeface="+mn-ea"/>
                <a:cs typeface="+mn-cs"/>
              </a:defRPr>
            </a:lvl1pPr>
            <a:lvl2pPr marL="628650" indent="-269875" algn="l" rtl="0" eaLnBrk="0" fontAlgn="base" hangingPunct="0">
              <a:lnSpc>
                <a:spcPct val="90000"/>
              </a:lnSpc>
              <a:spcBef>
                <a:spcPts val="500"/>
              </a:spcBef>
              <a:spcAft>
                <a:spcPct val="0"/>
              </a:spcAft>
              <a:buClr>
                <a:schemeClr val="bg1"/>
              </a:buClr>
              <a:buFont typeface="Arial" panose="020B0604020202020204" pitchFamily="34" charset="0"/>
              <a:buChar char="•"/>
              <a:tabLst/>
              <a:defRPr lang="en-US" altLang="en-US" sz="2400" kern="1200" dirty="0">
                <a:solidFill>
                  <a:schemeClr val="tx1"/>
                </a:solidFill>
                <a:latin typeface="+mn-lt"/>
                <a:ea typeface="+mn-ea"/>
                <a:cs typeface="+mn-cs"/>
              </a:defRPr>
            </a:lvl2pPr>
            <a:lvl3pPr marL="1258888" indent="-279400" algn="l" rtl="0" eaLnBrk="0" fontAlgn="base" hangingPunct="0">
              <a:lnSpc>
                <a:spcPct val="90000"/>
              </a:lnSpc>
              <a:spcBef>
                <a:spcPts val="500"/>
              </a:spcBef>
              <a:spcAft>
                <a:spcPct val="0"/>
              </a:spcAft>
              <a:buSzPct val="80000"/>
              <a:buFontTx/>
              <a:buBlip>
                <a:blip r:embed="rId3">
                  <a:extLst>
                    <a:ext uri="{96DAC541-7B7A-43D3-8B79-37D633B846F1}">
                      <asvg:svgBlip xmlns:asvg="http://schemas.microsoft.com/office/drawing/2016/SVG/main" r:embed="rId4"/>
                    </a:ext>
                  </a:extLst>
                </a:blip>
              </a:buBlip>
              <a:tabLst/>
              <a:defRPr lang="en-US" altLang="en-US" sz="2000" kern="1200">
                <a:solidFill>
                  <a:schemeClr val="tx1"/>
                </a:solidFill>
                <a:latin typeface="+mn-lt"/>
                <a:ea typeface="+mn-ea"/>
                <a:cs typeface="+mn-cs"/>
              </a:defRPr>
            </a:lvl3pPr>
            <a:lvl4pPr marL="1778000" indent="-285750" algn="l" rtl="0" eaLnBrk="0" fontAlgn="base" hangingPunct="0">
              <a:lnSpc>
                <a:spcPct val="90000"/>
              </a:lnSpc>
              <a:spcBef>
                <a:spcPts val="500"/>
              </a:spcBef>
              <a:spcAft>
                <a:spcPct val="0"/>
              </a:spcAft>
              <a:buClr>
                <a:schemeClr val="bg1"/>
              </a:buClr>
              <a:buFont typeface="System Font Regular"/>
              <a:buChar char="–"/>
              <a:defRPr lang="en-US" altLang="en-US" kern="1200" dirty="0">
                <a:solidFill>
                  <a:schemeClr val="tx1"/>
                </a:solidFill>
                <a:latin typeface="+mn-lt"/>
                <a:ea typeface="+mn-ea"/>
                <a:cs typeface="+mn-cs"/>
              </a:defRPr>
            </a:lvl4pPr>
            <a:lvl5pPr marL="2176463" indent="-285750" algn="l" rtl="0" eaLnBrk="0" fontAlgn="base" hangingPunct="0">
              <a:lnSpc>
                <a:spcPct val="90000"/>
              </a:lnSpc>
              <a:spcBef>
                <a:spcPts val="500"/>
              </a:spcBef>
              <a:spcAft>
                <a:spcPct val="0"/>
              </a:spcAft>
              <a:buClr>
                <a:schemeClr val="bg1"/>
              </a:buClr>
              <a:buFont typeface="Arial" panose="020B0604020202020204" pitchFamily="34" charset="0"/>
              <a:buChar char="•"/>
              <a:defRPr lang="en-US" altLang="en-US"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b="0" i="0" u="none" strike="noStrike" baseline="0" dirty="0">
                <a:solidFill>
                  <a:srgbClr val="000000"/>
                </a:solidFill>
              </a:rPr>
              <a:t>Sell Allstate Health Solutions Individual Accident and Health products and watch your points add up.</a:t>
            </a:r>
          </a:p>
          <a:p>
            <a:pPr>
              <a:spcBef>
                <a:spcPts val="0"/>
              </a:spcBef>
            </a:pPr>
            <a:endParaRPr lang="en-US" sz="1600" b="0" i="0" u="none" strike="noStrike" baseline="0" dirty="0">
              <a:solidFill>
                <a:srgbClr val="000000"/>
              </a:solidFill>
            </a:endParaRPr>
          </a:p>
          <a:p>
            <a:pPr>
              <a:spcBef>
                <a:spcPts val="0"/>
              </a:spcBef>
            </a:pPr>
            <a:r>
              <a:rPr lang="en-US" sz="1600" b="1" dirty="0">
                <a:solidFill>
                  <a:schemeClr val="accent4"/>
                </a:solidFill>
              </a:rPr>
              <a:t>Earn 2 reward points</a:t>
            </a:r>
            <a:r>
              <a:rPr lang="en-US" sz="1600" dirty="0">
                <a:solidFill>
                  <a:schemeClr val="tx2"/>
                </a:solidFill>
              </a:rPr>
              <a:t> for every dollar of initial monthly premium collected.</a:t>
            </a:r>
          </a:p>
          <a:p>
            <a:pPr>
              <a:spcBef>
                <a:spcPts val="0"/>
              </a:spcBef>
            </a:pPr>
            <a:endParaRPr lang="en-US" sz="1600" dirty="0">
              <a:solidFill>
                <a:srgbClr val="000000"/>
              </a:solidFill>
            </a:endParaRPr>
          </a:p>
          <a:p>
            <a:pPr marL="687388" lvl="1" indent="-285750">
              <a:spcBef>
                <a:spcPts val="0"/>
              </a:spcBef>
              <a:buClr>
                <a:schemeClr val="accent3"/>
              </a:buClr>
              <a:buSzPct val="100000"/>
            </a:pPr>
            <a:r>
              <a:rPr lang="en-US" sz="1600" dirty="0"/>
              <a:t>Sell a $125 policy = 250 Elevate Rewards points, redeemable for a $10 gift card.</a:t>
            </a:r>
          </a:p>
          <a:p>
            <a:pPr marL="687388" lvl="1" indent="-285750">
              <a:spcBef>
                <a:spcPts val="0"/>
              </a:spcBef>
              <a:buClr>
                <a:schemeClr val="accent3"/>
              </a:buClr>
              <a:buSzPct val="100000"/>
            </a:pPr>
            <a:endParaRPr lang="en-US" sz="1600" dirty="0"/>
          </a:p>
          <a:p>
            <a:pPr marL="687388" lvl="1" indent="-285750">
              <a:spcBef>
                <a:spcPts val="0"/>
              </a:spcBef>
              <a:buClr>
                <a:schemeClr val="accent3"/>
              </a:buClr>
              <a:buSzPct val="100000"/>
            </a:pPr>
            <a:r>
              <a:rPr lang="en-US" sz="1600" dirty="0"/>
              <a:t>Sell a $300 policy = 600 Elevate Rewards points, redeemable for a $25 gift card.</a:t>
            </a:r>
          </a:p>
          <a:p>
            <a:pPr marL="285750" indent="-285750">
              <a:spcBef>
                <a:spcPts val="0"/>
              </a:spcBef>
              <a:buClr>
                <a:schemeClr val="accent2"/>
              </a:buClr>
              <a:buSzPct val="100000"/>
              <a:buFont typeface="Arial" panose="020B0604020202020204" pitchFamily="34" charset="0"/>
              <a:buChar char="•"/>
            </a:pPr>
            <a:endParaRPr lang="en-US" sz="1600" dirty="0"/>
          </a:p>
          <a:p>
            <a:pPr>
              <a:spcBef>
                <a:spcPts val="0"/>
              </a:spcBef>
              <a:buClr>
                <a:schemeClr val="accent2"/>
              </a:buClr>
              <a:buSzPct val="100000"/>
            </a:pPr>
            <a:r>
              <a:rPr lang="en-US" sz="1600" dirty="0"/>
              <a:t>Or </a:t>
            </a:r>
            <a:r>
              <a:rPr lang="en-US" sz="1600" dirty="0">
                <a:solidFill>
                  <a:srgbClr val="000000"/>
                </a:solidFill>
                <a:latin typeface="Arial" panose="020B0604020202020204" pitchFamily="34" charset="0"/>
              </a:rPr>
              <a:t>s</a:t>
            </a:r>
            <a:r>
              <a:rPr lang="en-US" sz="1600" b="0" i="0" u="none" strike="noStrike" baseline="0" dirty="0">
                <a:solidFill>
                  <a:srgbClr val="000000"/>
                </a:solidFill>
                <a:latin typeface="Arial" panose="020B0604020202020204" pitchFamily="34" charset="0"/>
              </a:rPr>
              <a:t>ave up your points for an even bigger reward!</a:t>
            </a:r>
          </a:p>
          <a:p>
            <a:pPr>
              <a:spcBef>
                <a:spcPts val="0"/>
              </a:spcBef>
              <a:buClr>
                <a:schemeClr val="accent2"/>
              </a:buClr>
              <a:buSzPct val="100000"/>
            </a:pPr>
            <a:endParaRPr lang="en-US" sz="1600" dirty="0">
              <a:solidFill>
                <a:srgbClr val="000000"/>
              </a:solidFill>
              <a:latin typeface="Arial" panose="020B0604020202020204" pitchFamily="34" charset="0"/>
            </a:endParaRPr>
          </a:p>
          <a:p>
            <a:pPr>
              <a:spcBef>
                <a:spcPts val="0"/>
              </a:spcBef>
              <a:buClr>
                <a:schemeClr val="accent2"/>
              </a:buClr>
              <a:buSzPct val="100000"/>
            </a:pPr>
            <a:endParaRPr lang="en-US" sz="1600" b="0" i="0" u="none" strike="noStrike" baseline="0" dirty="0">
              <a:solidFill>
                <a:srgbClr val="000000"/>
              </a:solidFill>
              <a:latin typeface="Arial" panose="020B0604020202020204" pitchFamily="34" charset="0"/>
            </a:endParaRPr>
          </a:p>
          <a:p>
            <a:pPr>
              <a:spcBef>
                <a:spcPts val="0"/>
              </a:spcBef>
              <a:spcAft>
                <a:spcPts val="300"/>
              </a:spcAft>
              <a:buClr>
                <a:schemeClr val="accent2"/>
              </a:buClr>
              <a:buSzPct val="100000"/>
            </a:pPr>
            <a:r>
              <a:rPr lang="en-US" sz="1600" b="0" i="0" u="none" strike="noStrike" baseline="0" dirty="0">
                <a:solidFill>
                  <a:srgbClr val="000000"/>
                </a:solidFill>
                <a:latin typeface="Arial" panose="020B0604020202020204" pitchFamily="34" charset="0"/>
              </a:rPr>
              <a:t>Redeeming your points is easy. Here’s how:</a:t>
            </a:r>
          </a:p>
          <a:p>
            <a:pPr marL="687388" lvl="1" indent="-342900">
              <a:spcBef>
                <a:spcPts val="0"/>
              </a:spcBef>
              <a:spcAft>
                <a:spcPts val="300"/>
              </a:spcAft>
              <a:buClr>
                <a:schemeClr val="accent3"/>
              </a:buClr>
              <a:buSzPct val="100000"/>
              <a:buAutoNum type="arabicPeriod"/>
            </a:pPr>
            <a:r>
              <a:rPr lang="en-US" sz="1600" b="0" i="0" u="none" strike="noStrike" baseline="0" dirty="0">
                <a:solidFill>
                  <a:srgbClr val="000000"/>
                </a:solidFill>
                <a:latin typeface="Arial" panose="020B0604020202020204" pitchFamily="34" charset="0"/>
              </a:rPr>
              <a:t>Log in to the Elevate Rewards app or website.</a:t>
            </a:r>
          </a:p>
          <a:p>
            <a:pPr marL="687388" lvl="1" indent="-342900">
              <a:spcBef>
                <a:spcPts val="0"/>
              </a:spcBef>
              <a:spcAft>
                <a:spcPts val="300"/>
              </a:spcAft>
              <a:buClr>
                <a:schemeClr val="accent3"/>
              </a:buClr>
              <a:buSzPct val="100000"/>
              <a:buAutoNum type="arabicPeriod"/>
            </a:pPr>
            <a:r>
              <a:rPr lang="en-US" sz="1600" b="0" i="0" u="none" strike="noStrike" baseline="0" dirty="0">
                <a:solidFill>
                  <a:srgbClr val="000000"/>
                </a:solidFill>
                <a:latin typeface="Arial" panose="020B0604020202020204" pitchFamily="34" charset="0"/>
              </a:rPr>
              <a:t>Click on the </a:t>
            </a:r>
            <a:r>
              <a:rPr lang="en-US" sz="1600" b="1" i="0" u="none" strike="noStrike" baseline="0" dirty="0">
                <a:solidFill>
                  <a:srgbClr val="000000"/>
                </a:solidFill>
                <a:latin typeface="Arial" panose="020B0604020202020204" pitchFamily="34" charset="0"/>
              </a:rPr>
              <a:t>Rewards</a:t>
            </a:r>
            <a:r>
              <a:rPr lang="en-US" sz="1600" b="0" i="0" u="none" strike="noStrike" baseline="0" dirty="0">
                <a:solidFill>
                  <a:srgbClr val="000000"/>
                </a:solidFill>
                <a:latin typeface="Arial" panose="020B0604020202020204" pitchFamily="34" charset="0"/>
              </a:rPr>
              <a:t> tab.</a:t>
            </a:r>
          </a:p>
          <a:p>
            <a:pPr marL="687388" lvl="1" indent="-342900">
              <a:spcBef>
                <a:spcPts val="0"/>
              </a:spcBef>
              <a:spcAft>
                <a:spcPts val="300"/>
              </a:spcAft>
              <a:buClr>
                <a:schemeClr val="accent3"/>
              </a:buClr>
              <a:buSzPct val="100000"/>
              <a:buAutoNum type="arabicPeriod"/>
            </a:pPr>
            <a:r>
              <a:rPr lang="en-US" sz="1600" b="0" i="0" u="none" strike="noStrike" baseline="0" dirty="0">
                <a:solidFill>
                  <a:srgbClr val="000000"/>
                </a:solidFill>
                <a:latin typeface="Arial" panose="020B0604020202020204" pitchFamily="34" charset="0"/>
              </a:rPr>
              <a:t>Add reward to the basket and check out. </a:t>
            </a:r>
          </a:p>
          <a:p>
            <a:pPr marL="342900" indent="-342900">
              <a:spcBef>
                <a:spcPts val="0"/>
              </a:spcBef>
              <a:buClr>
                <a:schemeClr val="accent2"/>
              </a:buClr>
              <a:buSzPct val="100000"/>
              <a:buAutoNum type="arabicPeriod"/>
            </a:pPr>
            <a:endParaRPr lang="en-US" sz="1600" dirty="0">
              <a:solidFill>
                <a:srgbClr val="000000"/>
              </a:solidFill>
              <a:latin typeface="Arial" panose="020B0604020202020204" pitchFamily="34" charset="0"/>
            </a:endParaRPr>
          </a:p>
          <a:p>
            <a:pPr>
              <a:spcBef>
                <a:spcPts val="0"/>
              </a:spcBef>
              <a:spcAft>
                <a:spcPts val="300"/>
              </a:spcAft>
              <a:buClr>
                <a:schemeClr val="accent2"/>
              </a:buClr>
              <a:buSzPct val="100000"/>
            </a:pPr>
            <a:r>
              <a:rPr lang="en-US" sz="1600" b="0" i="0" u="none" strike="noStrike" baseline="0" dirty="0">
                <a:solidFill>
                  <a:srgbClr val="000000"/>
                </a:solidFill>
                <a:latin typeface="Arial" panose="020B0604020202020204" pitchFamily="34" charset="0"/>
              </a:rPr>
              <a:t>Choose from among 900+ catalog items:</a:t>
            </a:r>
          </a:p>
          <a:p>
            <a:pPr marL="687388" lvl="1" indent="-285750">
              <a:spcBef>
                <a:spcPts val="0"/>
              </a:spcBef>
              <a:spcAft>
                <a:spcPts val="300"/>
              </a:spcAft>
              <a:buClr>
                <a:schemeClr val="accent3"/>
              </a:buClr>
              <a:buSzPct val="100000"/>
            </a:pPr>
            <a:r>
              <a:rPr lang="en-US" sz="1600" dirty="0">
                <a:solidFill>
                  <a:srgbClr val="000000"/>
                </a:solidFill>
                <a:latin typeface="Arial" panose="020B0604020202020204" pitchFamily="34" charset="0"/>
              </a:rPr>
              <a:t>E</a:t>
            </a:r>
            <a:r>
              <a:rPr lang="en-US" sz="1600" b="0" i="0" u="none" strike="noStrike" baseline="0" dirty="0">
                <a:solidFill>
                  <a:srgbClr val="000000"/>
                </a:solidFill>
                <a:latin typeface="Arial" panose="020B0604020202020204" pitchFamily="34" charset="0"/>
              </a:rPr>
              <a:t>xperiential rewards (va</a:t>
            </a:r>
            <a:r>
              <a:rPr lang="en-US" sz="1600" dirty="0">
                <a:solidFill>
                  <a:srgbClr val="000000"/>
                </a:solidFill>
                <a:latin typeface="Arial" panose="020B0604020202020204" pitchFamily="34" charset="0"/>
              </a:rPr>
              <a:t>cations</a:t>
            </a:r>
            <a:r>
              <a:rPr lang="en-US" sz="1600" b="0" i="0" u="none" strike="noStrike" baseline="0" dirty="0">
                <a:solidFill>
                  <a:srgbClr val="000000"/>
                </a:solidFill>
                <a:latin typeface="Arial" panose="020B0604020202020204" pitchFamily="34" charset="0"/>
              </a:rPr>
              <a:t>, cruises, events, and classes)</a:t>
            </a:r>
            <a:r>
              <a:rPr lang="en-US" sz="1600" b="0" u="none" strike="noStrike" baseline="0" dirty="0">
                <a:solidFill>
                  <a:schemeClr val="accent5"/>
                </a:solidFill>
                <a:latin typeface="Arial" panose="020B0604020202020204" pitchFamily="34" charset="0"/>
              </a:rPr>
              <a:t>*</a:t>
            </a:r>
          </a:p>
          <a:p>
            <a:pPr marL="687388" lvl="1" indent="-285750">
              <a:spcBef>
                <a:spcPts val="0"/>
              </a:spcBef>
              <a:spcAft>
                <a:spcPts val="300"/>
              </a:spcAft>
              <a:buClr>
                <a:schemeClr val="accent3"/>
              </a:buClr>
              <a:buSzPct val="100000"/>
            </a:pPr>
            <a:r>
              <a:rPr lang="en-US" sz="1600" b="0" i="0" u="none" strike="noStrike" baseline="0" dirty="0">
                <a:solidFill>
                  <a:srgbClr val="000000"/>
                </a:solidFill>
                <a:latin typeface="Arial" panose="020B0604020202020204" pitchFamily="34" charset="0"/>
              </a:rPr>
              <a:t>Gift cards (restaurants, retail stores, etc.)</a:t>
            </a:r>
          </a:p>
          <a:p>
            <a:pPr marL="687388" lvl="1" indent="-285750">
              <a:spcBef>
                <a:spcPts val="0"/>
              </a:spcBef>
              <a:spcAft>
                <a:spcPts val="300"/>
              </a:spcAft>
              <a:buClr>
                <a:schemeClr val="accent3"/>
              </a:buClr>
              <a:buSzPct val="100000"/>
            </a:pPr>
            <a:r>
              <a:rPr lang="en-US" sz="1600" b="0" i="0" u="none" strike="noStrike" baseline="0" dirty="0">
                <a:solidFill>
                  <a:srgbClr val="000000"/>
                </a:solidFill>
                <a:latin typeface="Arial" panose="020B0604020202020204" pitchFamily="34" charset="0"/>
              </a:rPr>
              <a:t>Merchandise (kitchen, jewelry, travel bags, etc.)</a:t>
            </a:r>
          </a:p>
          <a:p>
            <a:pPr marL="687388" lvl="1" indent="-285750">
              <a:spcBef>
                <a:spcPts val="0"/>
              </a:spcBef>
              <a:spcAft>
                <a:spcPts val="300"/>
              </a:spcAft>
              <a:buClr>
                <a:schemeClr val="accent3"/>
              </a:buClr>
              <a:buSzPct val="100000"/>
            </a:pPr>
            <a:r>
              <a:rPr lang="en-US" sz="1600" b="0" i="0" u="none" strike="noStrike" baseline="0" dirty="0">
                <a:solidFill>
                  <a:srgbClr val="000000"/>
                </a:solidFill>
                <a:latin typeface="Arial" panose="020B0604020202020204" pitchFamily="34" charset="0"/>
              </a:rPr>
              <a:t>Electronics (cameras, tablets, headphones, etc.)</a:t>
            </a:r>
          </a:p>
          <a:p>
            <a:pPr marL="687388" lvl="1" indent="-285750">
              <a:spcBef>
                <a:spcPts val="0"/>
              </a:spcBef>
              <a:spcAft>
                <a:spcPts val="300"/>
              </a:spcAft>
              <a:buClr>
                <a:schemeClr val="accent3"/>
              </a:buClr>
              <a:buSzPct val="100000"/>
            </a:pPr>
            <a:r>
              <a:rPr lang="en-US" sz="1600" b="0" i="0" u="none" strike="noStrike" baseline="0" dirty="0">
                <a:solidFill>
                  <a:srgbClr val="000000"/>
                </a:solidFill>
                <a:latin typeface="Arial" panose="020B0604020202020204" pitchFamily="34" charset="0"/>
              </a:rPr>
              <a:t>And much more…</a:t>
            </a:r>
          </a:p>
        </p:txBody>
      </p:sp>
      <p:pic>
        <p:nvPicPr>
          <p:cNvPr id="41" name="Picture 40" descr="A blue background with black text&#10;&#10;Description automatically generated">
            <a:extLst>
              <a:ext uri="{FF2B5EF4-FFF2-40B4-BE49-F238E27FC236}">
                <a16:creationId xmlns:a16="http://schemas.microsoft.com/office/drawing/2014/main" id="{E11AECEB-F3C0-CF90-2DB1-24053BCE6EF5}"/>
              </a:ext>
            </a:extLst>
          </p:cNvPr>
          <p:cNvPicPr>
            <a:picLocks noChangeAspect="1"/>
          </p:cNvPicPr>
          <p:nvPr/>
        </p:nvPicPr>
        <p:blipFill>
          <a:blip r:embed="rId5"/>
          <a:stretch>
            <a:fillRect/>
          </a:stretch>
        </p:blipFill>
        <p:spPr>
          <a:xfrm>
            <a:off x="5955895" y="3128482"/>
            <a:ext cx="1745019" cy="1094334"/>
          </a:xfrm>
          <a:prstGeom prst="rect">
            <a:avLst/>
          </a:prstGeom>
        </p:spPr>
      </p:pic>
      <p:pic>
        <p:nvPicPr>
          <p:cNvPr id="42" name="Picture 41" descr="A red logo with white text&#10;&#10;Description automatically generated">
            <a:extLst>
              <a:ext uri="{FF2B5EF4-FFF2-40B4-BE49-F238E27FC236}">
                <a16:creationId xmlns:a16="http://schemas.microsoft.com/office/drawing/2014/main" id="{A49015DD-EBD4-4473-AE25-DE7ADBE1794F}"/>
              </a:ext>
            </a:extLst>
          </p:cNvPr>
          <p:cNvPicPr>
            <a:picLocks noChangeAspect="1"/>
          </p:cNvPicPr>
          <p:nvPr/>
        </p:nvPicPr>
        <p:blipFill>
          <a:blip r:embed="rId6"/>
          <a:stretch>
            <a:fillRect/>
          </a:stretch>
        </p:blipFill>
        <p:spPr>
          <a:xfrm rot="21200623">
            <a:off x="7111622" y="3420322"/>
            <a:ext cx="1621224" cy="1029204"/>
          </a:xfrm>
          <a:prstGeom prst="rect">
            <a:avLst/>
          </a:prstGeom>
        </p:spPr>
      </p:pic>
      <p:pic>
        <p:nvPicPr>
          <p:cNvPr id="43" name="Picture Placeholder 10">
            <a:extLst>
              <a:ext uri="{FF2B5EF4-FFF2-40B4-BE49-F238E27FC236}">
                <a16:creationId xmlns:a16="http://schemas.microsoft.com/office/drawing/2014/main" id="{4F013F6B-A7F0-12D9-963D-4BC45C955328}"/>
              </a:ext>
            </a:extLst>
          </p:cNvPr>
          <p:cNvPicPr>
            <a:picLocks noChangeAspect="1"/>
          </p:cNvPicPr>
          <p:nvPr/>
        </p:nvPicPr>
        <p:blipFill>
          <a:blip r:embed="rId7"/>
          <a:srcRect l="19375" r="19375"/>
          <a:stretch/>
        </p:blipFill>
        <p:spPr>
          <a:xfrm>
            <a:off x="8170790" y="3951920"/>
            <a:ext cx="2381250" cy="2381250"/>
          </a:xfrm>
          <a:prstGeom prst="ellipse">
            <a:avLst/>
          </a:prstGeom>
          <a:ln w="28575">
            <a:solidFill>
              <a:schemeClr val="accent4"/>
            </a:solidFill>
          </a:ln>
        </p:spPr>
      </p:pic>
      <p:pic>
        <p:nvPicPr>
          <p:cNvPr id="44" name="Picture Placeholder 10">
            <a:extLst>
              <a:ext uri="{FF2B5EF4-FFF2-40B4-BE49-F238E27FC236}">
                <a16:creationId xmlns:a16="http://schemas.microsoft.com/office/drawing/2014/main" id="{3C56FCE7-5B06-E2E1-9C00-15F0D989CE70}"/>
              </a:ext>
            </a:extLst>
          </p:cNvPr>
          <p:cNvPicPr>
            <a:picLocks noChangeAspect="1"/>
          </p:cNvPicPr>
          <p:nvPr/>
        </p:nvPicPr>
        <p:blipFill>
          <a:blip r:embed="rId8"/>
          <a:srcRect l="19375" r="19375"/>
          <a:stretch/>
        </p:blipFill>
        <p:spPr>
          <a:xfrm>
            <a:off x="9651988" y="1464711"/>
            <a:ext cx="2381250" cy="2381250"/>
          </a:xfrm>
          <a:prstGeom prst="ellipse">
            <a:avLst/>
          </a:prstGeom>
          <a:ln w="28575">
            <a:solidFill>
              <a:schemeClr val="accent4"/>
            </a:solidFill>
          </a:ln>
        </p:spPr>
      </p:pic>
      <p:pic>
        <p:nvPicPr>
          <p:cNvPr id="45" name="Picture Placeholder 10">
            <a:extLst>
              <a:ext uri="{FF2B5EF4-FFF2-40B4-BE49-F238E27FC236}">
                <a16:creationId xmlns:a16="http://schemas.microsoft.com/office/drawing/2014/main" id="{6B3C3C1D-CB0F-B444-DD08-AE3298C227D4}"/>
              </a:ext>
            </a:extLst>
          </p:cNvPr>
          <p:cNvPicPr>
            <a:picLocks noChangeAspect="1"/>
          </p:cNvPicPr>
          <p:nvPr/>
        </p:nvPicPr>
        <p:blipFill>
          <a:blip r:embed="rId9"/>
          <a:srcRect l="19375" r="19375"/>
          <a:stretch/>
        </p:blipFill>
        <p:spPr>
          <a:xfrm>
            <a:off x="8178501" y="2515081"/>
            <a:ext cx="1827838" cy="1827838"/>
          </a:xfrm>
          <a:prstGeom prst="ellipse">
            <a:avLst/>
          </a:prstGeom>
          <a:ln w="28575">
            <a:solidFill>
              <a:schemeClr val="accent4"/>
            </a:solidFill>
          </a:ln>
        </p:spPr>
      </p:pic>
      <p:pic>
        <p:nvPicPr>
          <p:cNvPr id="46" name="Picture 45" descr="A white electronic device with a keypad&#10;&#10;Description automatically generated">
            <a:extLst>
              <a:ext uri="{FF2B5EF4-FFF2-40B4-BE49-F238E27FC236}">
                <a16:creationId xmlns:a16="http://schemas.microsoft.com/office/drawing/2014/main" id="{0680D31B-82FC-EA29-85A7-BAB7D016C008}"/>
              </a:ext>
            </a:extLst>
          </p:cNvPr>
          <p:cNvPicPr>
            <a:picLocks noChangeAspect="1"/>
          </p:cNvPicPr>
          <p:nvPr/>
        </p:nvPicPr>
        <p:blipFill>
          <a:blip r:embed="rId10"/>
          <a:stretch>
            <a:fillRect/>
          </a:stretch>
        </p:blipFill>
        <p:spPr>
          <a:xfrm>
            <a:off x="5977908" y="4493711"/>
            <a:ext cx="2535902" cy="1706857"/>
          </a:xfrm>
          <a:prstGeom prst="rect">
            <a:avLst/>
          </a:prstGeom>
        </p:spPr>
      </p:pic>
      <p:pic>
        <p:nvPicPr>
          <p:cNvPr id="47" name="Picture 46" descr="A close up of a card&#10;&#10;Description automatically generated">
            <a:extLst>
              <a:ext uri="{FF2B5EF4-FFF2-40B4-BE49-F238E27FC236}">
                <a16:creationId xmlns:a16="http://schemas.microsoft.com/office/drawing/2014/main" id="{1820D102-E084-B61F-6278-1D59328A1D9A}"/>
              </a:ext>
            </a:extLst>
          </p:cNvPr>
          <p:cNvPicPr>
            <a:picLocks noChangeAspect="1"/>
          </p:cNvPicPr>
          <p:nvPr/>
        </p:nvPicPr>
        <p:blipFill>
          <a:blip r:embed="rId11"/>
          <a:stretch>
            <a:fillRect/>
          </a:stretch>
        </p:blipFill>
        <p:spPr>
          <a:xfrm rot="21014289">
            <a:off x="10190364" y="3730028"/>
            <a:ext cx="1451601" cy="921522"/>
          </a:xfrm>
          <a:prstGeom prst="rect">
            <a:avLst/>
          </a:prstGeom>
        </p:spPr>
      </p:pic>
      <p:pic>
        <p:nvPicPr>
          <p:cNvPr id="48" name="Picture 47" descr="A blue and white logo&#10;&#10;Description automatically generated">
            <a:extLst>
              <a:ext uri="{FF2B5EF4-FFF2-40B4-BE49-F238E27FC236}">
                <a16:creationId xmlns:a16="http://schemas.microsoft.com/office/drawing/2014/main" id="{36137FAD-F735-B490-B77D-FACCB160DBFE}"/>
              </a:ext>
            </a:extLst>
          </p:cNvPr>
          <p:cNvPicPr>
            <a:picLocks noChangeAspect="1"/>
          </p:cNvPicPr>
          <p:nvPr/>
        </p:nvPicPr>
        <p:blipFill>
          <a:blip r:embed="rId12"/>
          <a:stretch>
            <a:fillRect/>
          </a:stretch>
        </p:blipFill>
        <p:spPr>
          <a:xfrm rot="259859">
            <a:off x="7211390" y="2513785"/>
            <a:ext cx="1563531" cy="994380"/>
          </a:xfrm>
          <a:prstGeom prst="rect">
            <a:avLst/>
          </a:prstGeom>
        </p:spPr>
      </p:pic>
      <p:pic>
        <p:nvPicPr>
          <p:cNvPr id="49" name="Picture 48" descr="A black camera with a lens&#10;&#10;Description automatically generated">
            <a:extLst>
              <a:ext uri="{FF2B5EF4-FFF2-40B4-BE49-F238E27FC236}">
                <a16:creationId xmlns:a16="http://schemas.microsoft.com/office/drawing/2014/main" id="{2E9D71C9-28A1-6682-5247-AF1EF95EC6D6}"/>
              </a:ext>
            </a:extLst>
          </p:cNvPr>
          <p:cNvPicPr>
            <a:picLocks noChangeAspect="1"/>
          </p:cNvPicPr>
          <p:nvPr/>
        </p:nvPicPr>
        <p:blipFill>
          <a:blip r:embed="rId13"/>
          <a:stretch>
            <a:fillRect/>
          </a:stretch>
        </p:blipFill>
        <p:spPr>
          <a:xfrm rot="1285669">
            <a:off x="10503382" y="4626248"/>
            <a:ext cx="1399628" cy="1322348"/>
          </a:xfrm>
          <a:prstGeom prst="rect">
            <a:avLst/>
          </a:prstGeom>
        </p:spPr>
      </p:pic>
      <p:pic>
        <p:nvPicPr>
          <p:cNvPr id="50" name="Picture 49" descr="A pair of black headphones&#10;&#10;Description automatically generated">
            <a:extLst>
              <a:ext uri="{FF2B5EF4-FFF2-40B4-BE49-F238E27FC236}">
                <a16:creationId xmlns:a16="http://schemas.microsoft.com/office/drawing/2014/main" id="{7AB46FFA-17B1-DC72-F1AE-E010E6945639}"/>
              </a:ext>
            </a:extLst>
          </p:cNvPr>
          <p:cNvPicPr>
            <a:picLocks noChangeAspect="1"/>
          </p:cNvPicPr>
          <p:nvPr/>
        </p:nvPicPr>
        <p:blipFill>
          <a:blip r:embed="rId14"/>
          <a:stretch>
            <a:fillRect/>
          </a:stretch>
        </p:blipFill>
        <p:spPr>
          <a:xfrm>
            <a:off x="8947272" y="1581693"/>
            <a:ext cx="965200" cy="1483626"/>
          </a:xfrm>
          <a:prstGeom prst="rect">
            <a:avLst/>
          </a:prstGeom>
        </p:spPr>
      </p:pic>
    </p:spTree>
    <p:extLst>
      <p:ext uri="{BB962C8B-B14F-4D97-AF65-F5344CB8AC3E}">
        <p14:creationId xmlns:p14="http://schemas.microsoft.com/office/powerpoint/2010/main" val="4156263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A3DBC-471C-E688-0AB8-4ED695CE28EC}"/>
              </a:ext>
            </a:extLst>
          </p:cNvPr>
          <p:cNvSpPr>
            <a:spLocks noGrp="1"/>
          </p:cNvSpPr>
          <p:nvPr>
            <p:ph type="title"/>
          </p:nvPr>
        </p:nvSpPr>
        <p:spPr>
          <a:xfrm>
            <a:off x="473785" y="0"/>
            <a:ext cx="11155650" cy="612202"/>
          </a:xfrm>
        </p:spPr>
        <p:txBody>
          <a:bodyPr/>
          <a:lstStyle/>
          <a:p>
            <a:r>
              <a:rPr lang="en-US" sz="3000" dirty="0">
                <a:solidFill>
                  <a:schemeClr val="accent3"/>
                </a:solidFill>
              </a:rPr>
              <a:t>Elevate your earnings</a:t>
            </a:r>
          </a:p>
        </p:txBody>
      </p:sp>
      <p:sp>
        <p:nvSpPr>
          <p:cNvPr id="3" name="Text Placeholder 2">
            <a:extLst>
              <a:ext uri="{FF2B5EF4-FFF2-40B4-BE49-F238E27FC236}">
                <a16:creationId xmlns:a16="http://schemas.microsoft.com/office/drawing/2014/main" id="{97DF1AFE-134C-4527-BFF6-9EC4ED66AF40}"/>
              </a:ext>
            </a:extLst>
          </p:cNvPr>
          <p:cNvSpPr>
            <a:spLocks noGrp="1"/>
          </p:cNvSpPr>
          <p:nvPr>
            <p:ph type="body" sz="quarter" idx="11"/>
          </p:nvPr>
        </p:nvSpPr>
        <p:spPr>
          <a:xfrm>
            <a:off x="452126" y="586226"/>
            <a:ext cx="11495031" cy="1083433"/>
          </a:xfrm>
        </p:spPr>
        <p:txBody>
          <a:bodyPr/>
          <a:lstStyle/>
          <a:p>
            <a:r>
              <a:rPr lang="en-US" sz="1600" dirty="0"/>
              <a:t>Earn more points than ever with our points multiplier benefits. You’ll earn two points for every dollar of initial monthly premium collected (excluding Short Term Medical and Specified Care). Plus, every calendar year you can qualify for a higher rank and elevate your rewards. Lastly, you will never drop a rank from year to year.</a:t>
            </a:r>
          </a:p>
        </p:txBody>
      </p:sp>
      <p:sp>
        <p:nvSpPr>
          <p:cNvPr id="5" name="Rectangle: Rounded Corners 4">
            <a:extLst>
              <a:ext uri="{FF2B5EF4-FFF2-40B4-BE49-F238E27FC236}">
                <a16:creationId xmlns:a16="http://schemas.microsoft.com/office/drawing/2014/main" id="{DD5F7F9D-DAF0-DBE8-A7FD-39D8F121CB75}"/>
              </a:ext>
            </a:extLst>
          </p:cNvPr>
          <p:cNvSpPr/>
          <p:nvPr/>
        </p:nvSpPr>
        <p:spPr>
          <a:xfrm>
            <a:off x="469882" y="1499638"/>
            <a:ext cx="965200" cy="956735"/>
          </a:xfrm>
          <a:prstGeom prst="round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0651281-4686-EF2C-BF20-CF626F92907B}"/>
              </a:ext>
            </a:extLst>
          </p:cNvPr>
          <p:cNvPicPr>
            <a:picLocks noChangeAspect="1"/>
          </p:cNvPicPr>
          <p:nvPr/>
        </p:nvPicPr>
        <p:blipFill>
          <a:blip r:embed="rId3"/>
          <a:srcRect/>
          <a:stretch/>
        </p:blipFill>
        <p:spPr>
          <a:xfrm>
            <a:off x="553871" y="1580892"/>
            <a:ext cx="797222" cy="797222"/>
          </a:xfrm>
          <a:prstGeom prst="rect">
            <a:avLst/>
          </a:prstGeom>
        </p:spPr>
      </p:pic>
      <p:sp>
        <p:nvSpPr>
          <p:cNvPr id="7" name="TextBox 6">
            <a:extLst>
              <a:ext uri="{FF2B5EF4-FFF2-40B4-BE49-F238E27FC236}">
                <a16:creationId xmlns:a16="http://schemas.microsoft.com/office/drawing/2014/main" id="{DC104D89-6D3C-6C03-43CF-45A6157071BD}"/>
              </a:ext>
            </a:extLst>
          </p:cNvPr>
          <p:cNvSpPr txBox="1"/>
          <p:nvPr/>
        </p:nvSpPr>
        <p:spPr>
          <a:xfrm>
            <a:off x="1519070" y="1577895"/>
            <a:ext cx="8796782" cy="800219"/>
          </a:xfrm>
          <a:prstGeom prst="rect">
            <a:avLst/>
          </a:prstGeom>
          <a:noFill/>
        </p:spPr>
        <p:txBody>
          <a:bodyPr wrap="square" rtlCol="0">
            <a:spAutoFit/>
          </a:bodyPr>
          <a:lstStyle/>
          <a:p>
            <a:r>
              <a:rPr lang="en-US" b="1" dirty="0">
                <a:solidFill>
                  <a:srgbClr val="BD70F4"/>
                </a:solidFill>
              </a:rPr>
              <a:t>Producers Club</a:t>
            </a:r>
            <a:endParaRPr lang="en-US" sz="1400" b="1" dirty="0">
              <a:solidFill>
                <a:srgbClr val="BD70F4"/>
              </a:solidFill>
            </a:endParaRPr>
          </a:p>
          <a:p>
            <a:r>
              <a:rPr lang="en-US" sz="1400" b="1" dirty="0"/>
              <a:t>Qualification: </a:t>
            </a:r>
            <a:r>
              <a:rPr lang="en-US" sz="1400" dirty="0"/>
              <a:t>2,000 points</a:t>
            </a:r>
          </a:p>
          <a:p>
            <a:r>
              <a:rPr lang="en-US" sz="1400" b="1" dirty="0"/>
              <a:t>Benefit: </a:t>
            </a:r>
            <a:r>
              <a:rPr lang="en-US" sz="1400" dirty="0"/>
              <a:t>Earn 600 points, redeemable for a $25 gift card or save your points for a bigger catalog item.</a:t>
            </a:r>
          </a:p>
        </p:txBody>
      </p:sp>
      <p:sp>
        <p:nvSpPr>
          <p:cNvPr id="8" name="Rectangle: Rounded Corners 7">
            <a:extLst>
              <a:ext uri="{FF2B5EF4-FFF2-40B4-BE49-F238E27FC236}">
                <a16:creationId xmlns:a16="http://schemas.microsoft.com/office/drawing/2014/main" id="{43725924-9ACC-6F62-CEDC-A3DF017868B5}"/>
              </a:ext>
            </a:extLst>
          </p:cNvPr>
          <p:cNvSpPr/>
          <p:nvPr/>
        </p:nvSpPr>
        <p:spPr>
          <a:xfrm>
            <a:off x="469882" y="2556723"/>
            <a:ext cx="965200" cy="956735"/>
          </a:xfrm>
          <a:prstGeom prst="round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58FEF12-76E6-42FB-EAD1-39942A9400D5}"/>
              </a:ext>
            </a:extLst>
          </p:cNvPr>
          <p:cNvSpPr/>
          <p:nvPr/>
        </p:nvSpPr>
        <p:spPr>
          <a:xfrm>
            <a:off x="469882" y="3613808"/>
            <a:ext cx="965200" cy="956735"/>
          </a:xfrm>
          <a:prstGeom prst="round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42D0960-8565-0923-5D64-7F9388F833DD}"/>
              </a:ext>
            </a:extLst>
          </p:cNvPr>
          <p:cNvSpPr/>
          <p:nvPr/>
        </p:nvSpPr>
        <p:spPr>
          <a:xfrm>
            <a:off x="469882" y="4645321"/>
            <a:ext cx="965200" cy="956735"/>
          </a:xfrm>
          <a:prstGeom prst="round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84BAF0AE-D17D-FF26-6A91-0E3B47DEF81C}"/>
              </a:ext>
            </a:extLst>
          </p:cNvPr>
          <p:cNvSpPr/>
          <p:nvPr/>
        </p:nvSpPr>
        <p:spPr>
          <a:xfrm>
            <a:off x="469882" y="5706972"/>
            <a:ext cx="965200" cy="956735"/>
          </a:xfrm>
          <a:prstGeom prst="round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9F363EC-6882-21DC-8586-F598AA29DC60}"/>
              </a:ext>
            </a:extLst>
          </p:cNvPr>
          <p:cNvPicPr>
            <a:picLocks noChangeAspect="1"/>
          </p:cNvPicPr>
          <p:nvPr/>
        </p:nvPicPr>
        <p:blipFill>
          <a:blip r:embed="rId4"/>
          <a:srcRect/>
          <a:stretch/>
        </p:blipFill>
        <p:spPr>
          <a:xfrm>
            <a:off x="553871" y="2636479"/>
            <a:ext cx="797222" cy="797222"/>
          </a:xfrm>
          <a:prstGeom prst="rect">
            <a:avLst/>
          </a:prstGeom>
        </p:spPr>
      </p:pic>
      <p:pic>
        <p:nvPicPr>
          <p:cNvPr id="13" name="Picture 12">
            <a:extLst>
              <a:ext uri="{FF2B5EF4-FFF2-40B4-BE49-F238E27FC236}">
                <a16:creationId xmlns:a16="http://schemas.microsoft.com/office/drawing/2014/main" id="{30F54208-166B-D7F1-D0E9-1A396488AACB}"/>
              </a:ext>
            </a:extLst>
          </p:cNvPr>
          <p:cNvPicPr>
            <a:picLocks noChangeAspect="1"/>
          </p:cNvPicPr>
          <p:nvPr/>
        </p:nvPicPr>
        <p:blipFill>
          <a:blip r:embed="rId5"/>
          <a:srcRect/>
          <a:stretch/>
        </p:blipFill>
        <p:spPr>
          <a:xfrm>
            <a:off x="553871" y="3693564"/>
            <a:ext cx="797222" cy="797222"/>
          </a:xfrm>
          <a:prstGeom prst="rect">
            <a:avLst/>
          </a:prstGeom>
        </p:spPr>
      </p:pic>
      <p:pic>
        <p:nvPicPr>
          <p:cNvPr id="14" name="Picture 13">
            <a:extLst>
              <a:ext uri="{FF2B5EF4-FFF2-40B4-BE49-F238E27FC236}">
                <a16:creationId xmlns:a16="http://schemas.microsoft.com/office/drawing/2014/main" id="{5B5FA9E1-B8DD-8383-EBBD-33E967C09019}"/>
              </a:ext>
            </a:extLst>
          </p:cNvPr>
          <p:cNvPicPr>
            <a:picLocks noChangeAspect="1"/>
          </p:cNvPicPr>
          <p:nvPr/>
        </p:nvPicPr>
        <p:blipFill>
          <a:blip r:embed="rId6"/>
          <a:srcRect/>
          <a:stretch/>
        </p:blipFill>
        <p:spPr>
          <a:xfrm>
            <a:off x="553871" y="4725077"/>
            <a:ext cx="797222" cy="797222"/>
          </a:xfrm>
          <a:prstGeom prst="rect">
            <a:avLst/>
          </a:prstGeom>
        </p:spPr>
      </p:pic>
      <p:pic>
        <p:nvPicPr>
          <p:cNvPr id="15" name="Picture 14">
            <a:extLst>
              <a:ext uri="{FF2B5EF4-FFF2-40B4-BE49-F238E27FC236}">
                <a16:creationId xmlns:a16="http://schemas.microsoft.com/office/drawing/2014/main" id="{14EB690A-D355-AAAD-B342-B2C210B4E8B0}"/>
              </a:ext>
            </a:extLst>
          </p:cNvPr>
          <p:cNvPicPr>
            <a:picLocks noChangeAspect="1"/>
          </p:cNvPicPr>
          <p:nvPr/>
        </p:nvPicPr>
        <p:blipFill>
          <a:blip r:embed="rId7"/>
          <a:srcRect/>
          <a:stretch/>
        </p:blipFill>
        <p:spPr>
          <a:xfrm>
            <a:off x="553871" y="5789939"/>
            <a:ext cx="797222" cy="797222"/>
          </a:xfrm>
          <a:prstGeom prst="rect">
            <a:avLst/>
          </a:prstGeom>
        </p:spPr>
      </p:pic>
      <p:sp>
        <p:nvSpPr>
          <p:cNvPr id="16" name="TextBox 15">
            <a:extLst>
              <a:ext uri="{FF2B5EF4-FFF2-40B4-BE49-F238E27FC236}">
                <a16:creationId xmlns:a16="http://schemas.microsoft.com/office/drawing/2014/main" id="{041E0E9B-C043-0FE0-0D95-B14F2D7BF85B}"/>
              </a:ext>
            </a:extLst>
          </p:cNvPr>
          <p:cNvSpPr txBox="1"/>
          <p:nvPr/>
        </p:nvSpPr>
        <p:spPr>
          <a:xfrm>
            <a:off x="1545829" y="2636479"/>
            <a:ext cx="6223000" cy="800219"/>
          </a:xfrm>
          <a:prstGeom prst="rect">
            <a:avLst/>
          </a:prstGeom>
          <a:noFill/>
        </p:spPr>
        <p:txBody>
          <a:bodyPr wrap="square" rtlCol="0">
            <a:spAutoFit/>
          </a:bodyPr>
          <a:lstStyle/>
          <a:p>
            <a:r>
              <a:rPr lang="en-US" b="1" dirty="0">
                <a:solidFill>
                  <a:srgbClr val="00C39C"/>
                </a:solidFill>
              </a:rPr>
              <a:t>Leaders Club</a:t>
            </a:r>
            <a:endParaRPr lang="en-US" sz="1400" b="1" dirty="0">
              <a:solidFill>
                <a:srgbClr val="00C39C"/>
              </a:solidFill>
            </a:endParaRPr>
          </a:p>
          <a:p>
            <a:r>
              <a:rPr lang="en-US" sz="1400" b="1" dirty="0"/>
              <a:t>Qualification: </a:t>
            </a:r>
            <a:r>
              <a:rPr lang="en-US" sz="1400" dirty="0"/>
              <a:t>20,000 points</a:t>
            </a:r>
          </a:p>
          <a:p>
            <a:r>
              <a:rPr lang="en-US" sz="1400" b="1" dirty="0"/>
              <a:t>Benefit: </a:t>
            </a:r>
            <a:r>
              <a:rPr lang="en-US" sz="1400" dirty="0"/>
              <a:t>Earn an additional 1% per qualifying sale.</a:t>
            </a:r>
          </a:p>
        </p:txBody>
      </p:sp>
      <p:sp>
        <p:nvSpPr>
          <p:cNvPr id="17" name="TextBox 16">
            <a:extLst>
              <a:ext uri="{FF2B5EF4-FFF2-40B4-BE49-F238E27FC236}">
                <a16:creationId xmlns:a16="http://schemas.microsoft.com/office/drawing/2014/main" id="{12EAD3FD-16BF-DE7D-BC1C-BF6187A26AA0}"/>
              </a:ext>
            </a:extLst>
          </p:cNvPr>
          <p:cNvSpPr txBox="1"/>
          <p:nvPr/>
        </p:nvSpPr>
        <p:spPr>
          <a:xfrm>
            <a:off x="1545829" y="3689936"/>
            <a:ext cx="6223000" cy="800219"/>
          </a:xfrm>
          <a:prstGeom prst="rect">
            <a:avLst/>
          </a:prstGeom>
          <a:noFill/>
        </p:spPr>
        <p:txBody>
          <a:bodyPr wrap="square" rtlCol="0">
            <a:spAutoFit/>
          </a:bodyPr>
          <a:lstStyle/>
          <a:p>
            <a:r>
              <a:rPr lang="en-US" b="1" dirty="0">
                <a:solidFill>
                  <a:srgbClr val="ED7766"/>
                </a:solidFill>
              </a:rPr>
              <a:t>Elite Club</a:t>
            </a:r>
            <a:endParaRPr lang="en-US" sz="1400" b="1" dirty="0">
              <a:solidFill>
                <a:srgbClr val="ED7766"/>
              </a:solidFill>
            </a:endParaRPr>
          </a:p>
          <a:p>
            <a:r>
              <a:rPr lang="en-US" sz="1400" b="1" dirty="0"/>
              <a:t>Qualification: </a:t>
            </a:r>
            <a:r>
              <a:rPr lang="en-US" sz="1400" dirty="0"/>
              <a:t>40,000 points</a:t>
            </a:r>
          </a:p>
          <a:p>
            <a:r>
              <a:rPr lang="en-US" sz="1400" b="1" dirty="0"/>
              <a:t>Benefit: </a:t>
            </a:r>
            <a:r>
              <a:rPr lang="en-US" sz="1400" dirty="0"/>
              <a:t>Earn an additional 2% per qualifying sale.</a:t>
            </a:r>
          </a:p>
        </p:txBody>
      </p:sp>
      <p:sp>
        <p:nvSpPr>
          <p:cNvPr id="18" name="TextBox 17">
            <a:extLst>
              <a:ext uri="{FF2B5EF4-FFF2-40B4-BE49-F238E27FC236}">
                <a16:creationId xmlns:a16="http://schemas.microsoft.com/office/drawing/2014/main" id="{DABE23C8-894F-5B16-011C-7126FC4DF5C8}"/>
              </a:ext>
            </a:extLst>
          </p:cNvPr>
          <p:cNvSpPr txBox="1"/>
          <p:nvPr/>
        </p:nvSpPr>
        <p:spPr>
          <a:xfrm>
            <a:off x="1545829" y="4723578"/>
            <a:ext cx="6223000" cy="800219"/>
          </a:xfrm>
          <a:prstGeom prst="rect">
            <a:avLst/>
          </a:prstGeom>
          <a:noFill/>
        </p:spPr>
        <p:txBody>
          <a:bodyPr wrap="square" rtlCol="0">
            <a:spAutoFit/>
          </a:bodyPr>
          <a:lstStyle/>
          <a:p>
            <a:r>
              <a:rPr lang="en-US" b="1" dirty="0">
                <a:solidFill>
                  <a:schemeClr val="accent2"/>
                </a:solidFill>
              </a:rPr>
              <a:t>Executive Club</a:t>
            </a:r>
            <a:endParaRPr lang="en-US" sz="1400" b="1" dirty="0">
              <a:solidFill>
                <a:schemeClr val="accent2"/>
              </a:solidFill>
            </a:endParaRPr>
          </a:p>
          <a:p>
            <a:r>
              <a:rPr lang="en-US" sz="1400" b="1" dirty="0"/>
              <a:t>Qualification: </a:t>
            </a:r>
            <a:r>
              <a:rPr lang="en-US" sz="1400" dirty="0"/>
              <a:t>100,000 points</a:t>
            </a:r>
          </a:p>
          <a:p>
            <a:r>
              <a:rPr lang="en-US" sz="1400" b="1" dirty="0"/>
              <a:t>Benefit: </a:t>
            </a:r>
            <a:r>
              <a:rPr lang="en-US" sz="1400" dirty="0"/>
              <a:t>Earn an additional 3% per qualifying sale.</a:t>
            </a:r>
          </a:p>
        </p:txBody>
      </p:sp>
      <p:sp>
        <p:nvSpPr>
          <p:cNvPr id="19" name="TextBox 18">
            <a:extLst>
              <a:ext uri="{FF2B5EF4-FFF2-40B4-BE49-F238E27FC236}">
                <a16:creationId xmlns:a16="http://schemas.microsoft.com/office/drawing/2014/main" id="{0867DE69-21FB-1773-21E5-77A09C7A97C8}"/>
              </a:ext>
            </a:extLst>
          </p:cNvPr>
          <p:cNvSpPr txBox="1"/>
          <p:nvPr/>
        </p:nvSpPr>
        <p:spPr>
          <a:xfrm>
            <a:off x="1519071" y="5780103"/>
            <a:ext cx="6223000" cy="800219"/>
          </a:xfrm>
          <a:prstGeom prst="rect">
            <a:avLst/>
          </a:prstGeom>
          <a:noFill/>
        </p:spPr>
        <p:txBody>
          <a:bodyPr wrap="square" rtlCol="0">
            <a:spAutoFit/>
          </a:bodyPr>
          <a:lstStyle/>
          <a:p>
            <a:r>
              <a:rPr lang="en-US" b="1" dirty="0">
                <a:solidFill>
                  <a:srgbClr val="909090"/>
                </a:solidFill>
              </a:rPr>
              <a:t>Chairmans Club</a:t>
            </a:r>
            <a:endParaRPr lang="en-US" sz="1400" b="1" dirty="0">
              <a:solidFill>
                <a:srgbClr val="909090"/>
              </a:solidFill>
            </a:endParaRPr>
          </a:p>
          <a:p>
            <a:r>
              <a:rPr lang="en-US" sz="1400" b="1" dirty="0"/>
              <a:t>Qualification: </a:t>
            </a:r>
            <a:r>
              <a:rPr lang="en-US" sz="1400" dirty="0"/>
              <a:t>225,000 points</a:t>
            </a:r>
          </a:p>
          <a:p>
            <a:r>
              <a:rPr lang="en-US" sz="1400" b="1" dirty="0"/>
              <a:t>Benefit: </a:t>
            </a:r>
            <a:r>
              <a:rPr lang="en-US" sz="1400" dirty="0"/>
              <a:t>Earn an additional 4% per qualifying sale.</a:t>
            </a:r>
          </a:p>
        </p:txBody>
      </p:sp>
    </p:spTree>
    <p:extLst>
      <p:ext uri="{BB962C8B-B14F-4D97-AF65-F5344CB8AC3E}">
        <p14:creationId xmlns:p14="http://schemas.microsoft.com/office/powerpoint/2010/main" val="2899771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514CDC-37E8-B978-F1D8-2BDE3FCA087D}"/>
              </a:ext>
            </a:extLst>
          </p:cNvPr>
          <p:cNvSpPr txBox="1"/>
          <p:nvPr/>
        </p:nvSpPr>
        <p:spPr>
          <a:xfrm>
            <a:off x="4914900" y="6305550"/>
            <a:ext cx="7277100" cy="784830"/>
          </a:xfrm>
          <a:prstGeom prst="rect">
            <a:avLst/>
          </a:prstGeom>
          <a:noFill/>
        </p:spPr>
        <p:txBody>
          <a:bodyPr wrap="square" rtlCol="0">
            <a:spAutoFit/>
          </a:bodyPr>
          <a:lstStyle/>
          <a:p>
            <a:r>
              <a:rPr lang="en-US" sz="900" b="0" i="0" dirty="0">
                <a:solidFill>
                  <a:schemeClr val="accent1"/>
                </a:solidFill>
                <a:effectLst/>
                <a:latin typeface="Arial" panose="020B0604020202020204" pitchFamily="34" charset="0"/>
              </a:rPr>
              <a:t>For agent use only. Not for distribution to consumers. Allstate Health Solutions is a marketing name for products underwritten by National Health Insurance Company, </a:t>
            </a:r>
            <a:r>
              <a:rPr lang="en-US" sz="900" b="0" i="0" dirty="0" err="1">
                <a:solidFill>
                  <a:schemeClr val="accent1"/>
                </a:solidFill>
                <a:effectLst/>
                <a:latin typeface="Arial" panose="020B0604020202020204" pitchFamily="34" charset="0"/>
              </a:rPr>
              <a:t>Integon</a:t>
            </a:r>
            <a:r>
              <a:rPr lang="en-US" sz="900" b="0" i="0" dirty="0">
                <a:solidFill>
                  <a:schemeClr val="accent1"/>
                </a:solidFill>
                <a:effectLst/>
                <a:latin typeface="Arial" panose="020B0604020202020204" pitchFamily="34" charset="0"/>
              </a:rPr>
              <a:t> National Insurance Company, </a:t>
            </a:r>
            <a:r>
              <a:rPr lang="en-US" sz="900" b="0" i="0" dirty="0" err="1">
                <a:solidFill>
                  <a:schemeClr val="accent1"/>
                </a:solidFill>
                <a:effectLst/>
                <a:latin typeface="Arial" panose="020B0604020202020204" pitchFamily="34" charset="0"/>
              </a:rPr>
              <a:t>Integon</a:t>
            </a:r>
            <a:r>
              <a:rPr lang="en-US" sz="900" b="0" i="0" dirty="0">
                <a:solidFill>
                  <a:schemeClr val="accent1"/>
                </a:solidFill>
                <a:effectLst/>
                <a:latin typeface="Arial" panose="020B0604020202020204" pitchFamily="34" charset="0"/>
              </a:rPr>
              <a:t> Indemnity Corporation and American Heritage Life Insurance Company. © 2024 Allstate Insurance Company. www.allstate.com or www.allstatehealth.com.</a:t>
            </a:r>
            <a:endParaRPr lang="en-US" sz="900" dirty="0">
              <a:solidFill>
                <a:schemeClr val="accent1"/>
              </a:solidFill>
            </a:endParaRPr>
          </a:p>
          <a:p>
            <a:endParaRPr lang="en-US" dirty="0"/>
          </a:p>
        </p:txBody>
      </p:sp>
      <p:sp>
        <p:nvSpPr>
          <p:cNvPr id="5" name="TextBox 4">
            <a:extLst>
              <a:ext uri="{FF2B5EF4-FFF2-40B4-BE49-F238E27FC236}">
                <a16:creationId xmlns:a16="http://schemas.microsoft.com/office/drawing/2014/main" id="{E335FC6E-F407-9FEC-6931-8C3FAF19C351}"/>
              </a:ext>
            </a:extLst>
          </p:cNvPr>
          <p:cNvSpPr txBox="1"/>
          <p:nvPr/>
        </p:nvSpPr>
        <p:spPr>
          <a:xfrm>
            <a:off x="2374468" y="1371600"/>
            <a:ext cx="7443064" cy="1200329"/>
          </a:xfrm>
          <a:prstGeom prst="rect">
            <a:avLst/>
          </a:prstGeom>
          <a:noFill/>
        </p:spPr>
        <p:txBody>
          <a:bodyPr wrap="none" rtlCol="0">
            <a:spAutoFit/>
          </a:bodyPr>
          <a:lstStyle/>
          <a:p>
            <a:pPr algn="ctr"/>
            <a:r>
              <a:rPr lang="en-US" sz="3600" dirty="0">
                <a:solidFill>
                  <a:schemeClr val="bg2"/>
                </a:solidFill>
              </a:rPr>
              <a:t>Any questions, please contact us at</a:t>
            </a:r>
          </a:p>
          <a:p>
            <a:pPr algn="ctr"/>
            <a:r>
              <a:rPr lang="en-US" sz="3600" dirty="0">
                <a:solidFill>
                  <a:schemeClr val="bg1"/>
                </a:solidFill>
                <a:hlinkClick r:id="rId2">
                  <a:extLst>
                    <a:ext uri="{A12FA001-AC4F-418D-AE19-62706E023703}">
                      <ahyp:hlinkClr xmlns:ahyp="http://schemas.microsoft.com/office/drawing/2018/hyperlinkcolor" val="tx"/>
                    </a:ext>
                  </a:extLst>
                </a:hlinkClick>
              </a:rPr>
              <a:t>ANHElevateRewards@ngic.com</a:t>
            </a:r>
            <a:r>
              <a:rPr lang="en-US" sz="3600" dirty="0">
                <a:solidFill>
                  <a:schemeClr val="bg2"/>
                </a:solidFill>
              </a:rPr>
              <a:t>.</a:t>
            </a:r>
            <a:r>
              <a:rPr lang="en-US" sz="3600" dirty="0"/>
              <a:t>.</a:t>
            </a:r>
          </a:p>
        </p:txBody>
      </p:sp>
    </p:spTree>
    <p:extLst>
      <p:ext uri="{BB962C8B-B14F-4D97-AF65-F5344CB8AC3E}">
        <p14:creationId xmlns:p14="http://schemas.microsoft.com/office/powerpoint/2010/main" val="2223962706"/>
      </p:ext>
    </p:extLst>
  </p:cSld>
  <p:clrMapOvr>
    <a:masterClrMapping/>
  </p:clrMapOvr>
</p:sld>
</file>

<file path=ppt/theme/theme1.xml><?xml version="1.0" encoding="utf-8"?>
<a:theme xmlns:a="http://schemas.openxmlformats.org/drawingml/2006/main" name="Option 1">
  <a:themeElements>
    <a:clrScheme name="Allstate">
      <a:dk1>
        <a:srgbClr val="10193F"/>
      </a:dk1>
      <a:lt1>
        <a:srgbClr val="67B9E1"/>
      </a:lt1>
      <a:dk2>
        <a:srgbClr val="000000"/>
      </a:dk2>
      <a:lt2>
        <a:srgbClr val="F3F7F9"/>
      </a:lt2>
      <a:accent1>
        <a:srgbClr val="0E1841"/>
      </a:accent1>
      <a:accent2>
        <a:srgbClr val="44BBE5"/>
      </a:accent2>
      <a:accent3>
        <a:srgbClr val="0032A0"/>
      </a:accent3>
      <a:accent4>
        <a:srgbClr val="EC7666"/>
      </a:accent4>
      <a:accent5>
        <a:srgbClr val="00C39B"/>
      </a:accent5>
      <a:accent6>
        <a:srgbClr val="A600FC"/>
      </a:accent6>
      <a:hlink>
        <a:srgbClr val="0563C1"/>
      </a:hlink>
      <a:folHlink>
        <a:srgbClr val="6B77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VisID-PPT-Template-Arial_ph_3" id="{999EAC02-5D02-D343-A548-24983393330D}" vid="{998EF47A-2EAC-5F45-B468-1BC7B160A75F}"/>
    </a:ext>
  </a:extLst>
</a:theme>
</file>

<file path=ppt/theme/theme2.xml><?xml version="1.0" encoding="utf-8"?>
<a:theme xmlns:a="http://schemas.openxmlformats.org/drawingml/2006/main" name="Option 2">
  <a:themeElements>
    <a:clrScheme name="Allstate">
      <a:dk1>
        <a:srgbClr val="10193F"/>
      </a:dk1>
      <a:lt1>
        <a:srgbClr val="67B9E1"/>
      </a:lt1>
      <a:dk2>
        <a:srgbClr val="000000"/>
      </a:dk2>
      <a:lt2>
        <a:srgbClr val="F3F7F9"/>
      </a:lt2>
      <a:accent1>
        <a:srgbClr val="0E1841"/>
      </a:accent1>
      <a:accent2>
        <a:srgbClr val="44BBE5"/>
      </a:accent2>
      <a:accent3>
        <a:srgbClr val="0032A0"/>
      </a:accent3>
      <a:accent4>
        <a:srgbClr val="EC7666"/>
      </a:accent4>
      <a:accent5>
        <a:srgbClr val="00C39B"/>
      </a:accent5>
      <a:accent6>
        <a:srgbClr val="A600FC"/>
      </a:accent6>
      <a:hlink>
        <a:srgbClr val="0563C1"/>
      </a:hlink>
      <a:folHlink>
        <a:srgbClr val="6B77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VisID-PPT-Template-Arial_ph_3" id="{999EAC02-5D02-D343-A548-24983393330D}" vid="{998EF47A-2EAC-5F45-B468-1BC7B160A75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295D8B98D2F344AD7EEAEC93E6044D" ma:contentTypeVersion="13" ma:contentTypeDescription="Create a new document." ma:contentTypeScope="" ma:versionID="2465967b597d88b33c89ff26e0aac589">
  <xsd:schema xmlns:xsd="http://www.w3.org/2001/XMLSchema" xmlns:xs="http://www.w3.org/2001/XMLSchema" xmlns:p="http://schemas.microsoft.com/office/2006/metadata/properties" xmlns:ns2="2f73c5c4-4cf7-4256-9067-c3705755fe23" xmlns:ns3="8fe9650d-1a68-46ae-a606-f1e32a0cc71b" targetNamespace="http://schemas.microsoft.com/office/2006/metadata/properties" ma:root="true" ma:fieldsID="2ab43b3c1092d2066a6aa5819d068d31" ns2:_="" ns3:_="">
    <xsd:import namespace="2f73c5c4-4cf7-4256-9067-c3705755fe23"/>
    <xsd:import namespace="8fe9650d-1a68-46ae-a606-f1e32a0cc71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73c5c4-4cf7-4256-9067-c3705755fe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escription" ma:index="20" nillable="true" ma:displayName="Description" ma:description="What can I expect to learn from the content in this?" ma:format="Dropdown" ma:internalName="Descrip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e9650d-1a68-46ae-a606-f1e32a0cc71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scription xmlns="2f73c5c4-4cf7-4256-9067-c3705755fe2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4FD5B9-C9F2-44E1-A2F7-EC33FC7BE5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73c5c4-4cf7-4256-9067-c3705755fe23"/>
    <ds:schemaRef ds:uri="8fe9650d-1a68-46ae-a606-f1e32a0cc7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C242CD-525D-41D8-927E-6E648CFF3F9A}">
  <ds:schemaRef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8fe9650d-1a68-46ae-a606-f1e32a0cc71b"/>
    <ds:schemaRef ds:uri="2f73c5c4-4cf7-4256-9067-c3705755fe23"/>
    <ds:schemaRef ds:uri="http://www.w3.org/XML/1998/namespace"/>
    <ds:schemaRef ds:uri="http://purl.org/dc/terms/"/>
  </ds:schemaRefs>
</ds:datastoreItem>
</file>

<file path=customXml/itemProps3.xml><?xml version="1.0" encoding="utf-8"?>
<ds:datastoreItem xmlns:ds="http://schemas.openxmlformats.org/officeDocument/2006/customXml" ds:itemID="{CBE36528-2BA1-4965-9835-A42547615F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20455</TotalTime>
  <Words>716</Words>
  <Application>Microsoft Office PowerPoint</Application>
  <PresentationFormat>Widescreen</PresentationFormat>
  <Paragraphs>79</Paragraphs>
  <Slides>6</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System Font Regular</vt:lpstr>
      <vt:lpstr>Option 1</vt:lpstr>
      <vt:lpstr>Option 2</vt:lpstr>
      <vt:lpstr>Join the Elevate Rewards program</vt:lpstr>
      <vt:lpstr>The Elevate Rewards program</vt:lpstr>
      <vt:lpstr>Accepting Terms and Conditions</vt:lpstr>
      <vt:lpstr> Redeem points from a catalog of 900+ rewards…</vt:lpstr>
      <vt:lpstr>Elevate your earnings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Tyler, Janelle</dc:creator>
  <cp:lastModifiedBy>Leasa McCall</cp:lastModifiedBy>
  <cp:revision>131</cp:revision>
  <dcterms:created xsi:type="dcterms:W3CDTF">2020-09-17T13:34:11Z</dcterms:created>
  <dcterms:modified xsi:type="dcterms:W3CDTF">2024-04-08T19:10:37Z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0x010100F3295D8B98D2F344AD7EEAEC93E6044D</vt:lpwstr>
  </property>
  <property fmtid="{D5CDD505-2E9C-101B-9397-08002B2CF9AE}" pid="3" name="MSIP_Label_eea8a813-53e7-4f1d-90f2-cda32b87eb03_Enabled">
    <vt:lpwstr>True</vt:lpwstr>
  </property>
  <property fmtid="{D5CDD505-2E9C-101B-9397-08002B2CF9AE}" pid="4" name="MSIP_Label_eea8a813-53e7-4f1d-90f2-cda32b87eb03_SiteId">
    <vt:lpwstr>88b431e7-cf2a-43a9-bd00-81441f5c2d3c</vt:lpwstr>
  </property>
  <property fmtid="{D5CDD505-2E9C-101B-9397-08002B2CF9AE}" pid="5" name="MSIP_Label_eea8a813-53e7-4f1d-90f2-cda32b87eb03_Owner">
    <vt:lpwstr>Gina.Onan@allstate.com</vt:lpwstr>
  </property>
  <property fmtid="{D5CDD505-2E9C-101B-9397-08002B2CF9AE}" pid="6" name="MSIP_Label_eea8a813-53e7-4f1d-90f2-cda32b87eb03_SetDate">
    <vt:lpwstr>2021-01-15T03:20:53.5329606Z</vt:lpwstr>
  </property>
  <property fmtid="{D5CDD505-2E9C-101B-9397-08002B2CF9AE}" pid="7" name="MSIP_Label_eea8a813-53e7-4f1d-90f2-cda32b87eb03_Name">
    <vt:lpwstr>Internal</vt:lpwstr>
  </property>
  <property fmtid="{D5CDD505-2E9C-101B-9397-08002B2CF9AE}" pid="8" name="MSIP_Label_eea8a813-53e7-4f1d-90f2-cda32b87eb03_Application">
    <vt:lpwstr>Microsoft Azure Information Protection</vt:lpwstr>
  </property>
  <property fmtid="{D5CDD505-2E9C-101B-9397-08002B2CF9AE}" pid="9" name="MSIP_Label_eea8a813-53e7-4f1d-90f2-cda32b87eb03_Extended_MSFT_Method">
    <vt:lpwstr>Manual</vt:lpwstr>
  </property>
  <property fmtid="{D5CDD505-2E9C-101B-9397-08002B2CF9AE}" pid="10" name="Sensitivity">
    <vt:lpwstr>Internal</vt:lpwstr>
  </property>
</Properties>
</file>