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00"/>
  </p:notesMasterIdLst>
  <p:handoutMasterIdLst>
    <p:handoutMasterId r:id="rId101"/>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53"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ABC5E95-0101-4D81-B1B0-CEBB0B97EA53}">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53"/>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Lst>
        </p14:section>
        <p14:section name="Untitled Section" id="{3444B1B1-5579-4966-9616-05148C5B70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5971" autoAdjust="0"/>
  </p:normalViewPr>
  <p:slideViewPr>
    <p:cSldViewPr>
      <p:cViewPr>
        <p:scale>
          <a:sx n="97" d="100"/>
          <a:sy n="97" d="100"/>
        </p:scale>
        <p:origin x="-72" y="-3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79B48-A4B7-4464-AF43-93819077D85B}" type="doc">
      <dgm:prSet loTypeId="urn:microsoft.com/office/officeart/2005/8/layout/vList3#1" loCatId="list" qsTypeId="urn:microsoft.com/office/officeart/2005/8/quickstyle/simple1" qsCatId="simple" csTypeId="urn:microsoft.com/office/officeart/2005/8/colors/accent1_2" csCatId="accent1" phldr="1"/>
      <dgm:spPr/>
    </dgm:pt>
    <dgm:pt modelId="{7E9580FD-2E50-4818-8326-9B477290E7B3}">
      <dgm:prSet phldrT="[Text]" custT="1"/>
      <dgm:spPr>
        <a:solidFill>
          <a:srgbClr val="084A9C"/>
        </a:solidFill>
        <a:ln>
          <a:solidFill>
            <a:srgbClr val="FFCC00"/>
          </a:solidFill>
        </a:ln>
      </dgm:spPr>
      <dgm:t>
        <a:bodyPr/>
        <a:lstStyle/>
        <a:p>
          <a:pPr algn="l"/>
          <a:r>
            <a:rPr lang="en-US" sz="2000" dirty="0" smtClean="0">
              <a:latin typeface="+mj-lt"/>
              <a:cs typeface="Times New Roman" pitchFamily="18" charset="0"/>
            </a:rPr>
            <a:t>To understand the organization’s commitment to ethical business behavior</a:t>
          </a:r>
          <a:endParaRPr lang="en-US" sz="2000" dirty="0">
            <a:latin typeface="+mj-lt"/>
            <a:cs typeface="Times New Roman" pitchFamily="18" charset="0"/>
          </a:endParaRPr>
        </a:p>
      </dgm:t>
    </dgm:pt>
    <dgm:pt modelId="{2810C4DF-D574-4F14-8B51-F2273D45E844}" type="parTrans" cxnId="{D4BD7F69-6640-4307-AB47-FD2BEECB556D}">
      <dgm:prSet/>
      <dgm:spPr/>
      <dgm:t>
        <a:bodyPr/>
        <a:lstStyle/>
        <a:p>
          <a:endParaRPr lang="en-US"/>
        </a:p>
      </dgm:t>
    </dgm:pt>
    <dgm:pt modelId="{6FF5611E-4953-4963-AF74-6F1FDF1CCFE8}" type="sibTrans" cxnId="{D4BD7F69-6640-4307-AB47-FD2BEECB556D}">
      <dgm:prSet/>
      <dgm:spPr/>
      <dgm:t>
        <a:bodyPr/>
        <a:lstStyle/>
        <a:p>
          <a:endParaRPr lang="en-US"/>
        </a:p>
      </dgm:t>
    </dgm:pt>
    <dgm:pt modelId="{A9B5B9AB-3770-4A83-A47F-025A1DC4100D}">
      <dgm:prSet phldrT="[Text]" custT="1"/>
      <dgm:spPr>
        <a:solidFill>
          <a:srgbClr val="084A9C"/>
        </a:solidFill>
        <a:ln>
          <a:solidFill>
            <a:srgbClr val="FFCC00"/>
          </a:solidFill>
        </a:ln>
      </dgm:spPr>
      <dgm:t>
        <a:bodyPr/>
        <a:lstStyle/>
        <a:p>
          <a:pPr algn="l"/>
          <a:r>
            <a:rPr lang="en-US" sz="2000" dirty="0" smtClean="0">
              <a:latin typeface="+mj-lt"/>
              <a:cs typeface="Times New Roman" pitchFamily="18" charset="0"/>
            </a:rPr>
            <a:t>To understand how a compliance program operates</a:t>
          </a:r>
          <a:endParaRPr lang="en-US" sz="2000" dirty="0">
            <a:latin typeface="+mj-lt"/>
            <a:cs typeface="Times New Roman" pitchFamily="18" charset="0"/>
          </a:endParaRPr>
        </a:p>
      </dgm:t>
    </dgm:pt>
    <dgm:pt modelId="{B710001E-5AB3-4DF4-A401-1045C6CD7E1A}" type="parTrans" cxnId="{92B0B624-CFEE-4CCC-B330-778AB8BC3C48}">
      <dgm:prSet/>
      <dgm:spPr/>
      <dgm:t>
        <a:bodyPr/>
        <a:lstStyle/>
        <a:p>
          <a:endParaRPr lang="en-US"/>
        </a:p>
      </dgm:t>
    </dgm:pt>
    <dgm:pt modelId="{6CEE9249-C3C9-4018-B7FA-CB6717D7E51C}" type="sibTrans" cxnId="{92B0B624-CFEE-4CCC-B330-778AB8BC3C48}">
      <dgm:prSet/>
      <dgm:spPr/>
      <dgm:t>
        <a:bodyPr/>
        <a:lstStyle/>
        <a:p>
          <a:endParaRPr lang="en-US"/>
        </a:p>
      </dgm:t>
    </dgm:pt>
    <dgm:pt modelId="{D80E5B7E-4A73-4A44-A64A-58F4D59CA734}">
      <dgm:prSet phldrT="[Text]" custT="1"/>
      <dgm:spPr>
        <a:solidFill>
          <a:srgbClr val="084A9C"/>
        </a:solidFill>
        <a:ln>
          <a:solidFill>
            <a:srgbClr val="FFCC00"/>
          </a:solidFill>
        </a:ln>
      </dgm:spPr>
      <dgm:t>
        <a:bodyPr/>
        <a:lstStyle/>
        <a:p>
          <a:pPr algn="l"/>
          <a:r>
            <a:rPr lang="en-US" sz="2000" dirty="0" smtClean="0">
              <a:latin typeface="+mj-lt"/>
              <a:cs typeface="Times New Roman" pitchFamily="18" charset="0"/>
            </a:rPr>
            <a:t>To gain awareness of how compliance violations should be reported</a:t>
          </a:r>
          <a:endParaRPr lang="en-US" sz="2000" dirty="0">
            <a:latin typeface="+mj-lt"/>
            <a:cs typeface="Times New Roman" pitchFamily="18" charset="0"/>
          </a:endParaRPr>
        </a:p>
      </dgm:t>
    </dgm:pt>
    <dgm:pt modelId="{28BA51DF-AB2A-465D-B1A5-15929A984C49}" type="parTrans" cxnId="{224CCE17-C5C7-41DF-A664-621C43ACF74C}">
      <dgm:prSet/>
      <dgm:spPr/>
      <dgm:t>
        <a:bodyPr/>
        <a:lstStyle/>
        <a:p>
          <a:endParaRPr lang="en-US"/>
        </a:p>
      </dgm:t>
    </dgm:pt>
    <dgm:pt modelId="{8DD55D93-A919-4902-A940-BF1941187DCB}" type="sibTrans" cxnId="{224CCE17-C5C7-41DF-A664-621C43ACF74C}">
      <dgm:prSet/>
      <dgm:spPr/>
      <dgm:t>
        <a:bodyPr/>
        <a:lstStyle/>
        <a:p>
          <a:endParaRPr lang="en-US"/>
        </a:p>
      </dgm:t>
    </dgm:pt>
    <dgm:pt modelId="{15986E27-D11B-479B-8149-14BF8F14784D}" type="pres">
      <dgm:prSet presAssocID="{88779B48-A4B7-4464-AF43-93819077D85B}" presName="linearFlow" presStyleCnt="0">
        <dgm:presLayoutVars>
          <dgm:dir/>
          <dgm:resizeHandles val="exact"/>
        </dgm:presLayoutVars>
      </dgm:prSet>
      <dgm:spPr/>
    </dgm:pt>
    <dgm:pt modelId="{80573642-114A-4FC6-83A1-A9E7820A3D7F}" type="pres">
      <dgm:prSet presAssocID="{7E9580FD-2E50-4818-8326-9B477290E7B3}" presName="composite" presStyleCnt="0"/>
      <dgm:spPr/>
    </dgm:pt>
    <dgm:pt modelId="{873A4EF4-1DFF-47FF-91B2-F789AB92699F}" type="pres">
      <dgm:prSet presAssocID="{7E9580FD-2E50-4818-8326-9B477290E7B3}" presName="imgShp" presStyleLbl="fgImgPlace1" presStyleIdx="0" presStyleCnt="3"/>
      <dgm:spPr>
        <a:solidFill>
          <a:srgbClr val="FFCC00"/>
        </a:solidFill>
        <a:ln>
          <a:solidFill>
            <a:srgbClr val="084A9C"/>
          </a:solidFill>
        </a:ln>
      </dgm:spPr>
    </dgm:pt>
    <dgm:pt modelId="{34CACD08-CFAA-4147-ABEB-0D5E511FFD3B}" type="pres">
      <dgm:prSet presAssocID="{7E9580FD-2E50-4818-8326-9B477290E7B3}" presName="txShp" presStyleLbl="node1" presStyleIdx="0" presStyleCnt="3">
        <dgm:presLayoutVars>
          <dgm:bulletEnabled val="1"/>
        </dgm:presLayoutVars>
      </dgm:prSet>
      <dgm:spPr/>
      <dgm:t>
        <a:bodyPr/>
        <a:lstStyle/>
        <a:p>
          <a:endParaRPr lang="en-US"/>
        </a:p>
      </dgm:t>
    </dgm:pt>
    <dgm:pt modelId="{79D84A16-5A81-48A1-B77C-73F6727E3748}" type="pres">
      <dgm:prSet presAssocID="{6FF5611E-4953-4963-AF74-6F1FDF1CCFE8}" presName="spacing" presStyleCnt="0"/>
      <dgm:spPr/>
    </dgm:pt>
    <dgm:pt modelId="{EDDFCCF9-25D5-4682-B0DD-AAD69A7939B8}" type="pres">
      <dgm:prSet presAssocID="{A9B5B9AB-3770-4A83-A47F-025A1DC4100D}" presName="composite" presStyleCnt="0"/>
      <dgm:spPr/>
    </dgm:pt>
    <dgm:pt modelId="{8932A866-0BE3-4D83-A27A-6DAC159FE0E1}" type="pres">
      <dgm:prSet presAssocID="{A9B5B9AB-3770-4A83-A47F-025A1DC4100D}" presName="imgShp" presStyleLbl="fgImgPlace1" presStyleIdx="1" presStyleCnt="3"/>
      <dgm:spPr>
        <a:solidFill>
          <a:srgbClr val="FFCC00"/>
        </a:solidFill>
        <a:ln>
          <a:solidFill>
            <a:srgbClr val="084A9C"/>
          </a:solidFill>
        </a:ln>
      </dgm:spPr>
    </dgm:pt>
    <dgm:pt modelId="{EA0D30AA-398A-44DB-8009-6C576CE712D8}" type="pres">
      <dgm:prSet presAssocID="{A9B5B9AB-3770-4A83-A47F-025A1DC4100D}" presName="txShp" presStyleLbl="node1" presStyleIdx="1" presStyleCnt="3">
        <dgm:presLayoutVars>
          <dgm:bulletEnabled val="1"/>
        </dgm:presLayoutVars>
      </dgm:prSet>
      <dgm:spPr/>
      <dgm:t>
        <a:bodyPr/>
        <a:lstStyle/>
        <a:p>
          <a:endParaRPr lang="en-US"/>
        </a:p>
      </dgm:t>
    </dgm:pt>
    <dgm:pt modelId="{EACD4F81-E10B-48BD-ACDD-8AC76126DA88}" type="pres">
      <dgm:prSet presAssocID="{6CEE9249-C3C9-4018-B7FA-CB6717D7E51C}" presName="spacing" presStyleCnt="0"/>
      <dgm:spPr/>
    </dgm:pt>
    <dgm:pt modelId="{E7DA848F-C4D6-4A23-8A91-CF3F04B2299D}" type="pres">
      <dgm:prSet presAssocID="{D80E5B7E-4A73-4A44-A64A-58F4D59CA734}" presName="composite" presStyleCnt="0"/>
      <dgm:spPr/>
    </dgm:pt>
    <dgm:pt modelId="{882C8A72-5DE0-4855-8EE1-3F8B3E6F203A}" type="pres">
      <dgm:prSet presAssocID="{D80E5B7E-4A73-4A44-A64A-58F4D59CA734}" presName="imgShp" presStyleLbl="fgImgPlace1" presStyleIdx="2" presStyleCnt="3"/>
      <dgm:spPr>
        <a:solidFill>
          <a:srgbClr val="FFCC00"/>
        </a:solidFill>
        <a:ln>
          <a:solidFill>
            <a:srgbClr val="084A9C"/>
          </a:solidFill>
        </a:ln>
      </dgm:spPr>
    </dgm:pt>
    <dgm:pt modelId="{38C5534C-32C1-4CE6-8F84-39516A750C6B}" type="pres">
      <dgm:prSet presAssocID="{D80E5B7E-4A73-4A44-A64A-58F4D59CA734}" presName="txShp" presStyleLbl="node1" presStyleIdx="2" presStyleCnt="3">
        <dgm:presLayoutVars>
          <dgm:bulletEnabled val="1"/>
        </dgm:presLayoutVars>
      </dgm:prSet>
      <dgm:spPr/>
      <dgm:t>
        <a:bodyPr/>
        <a:lstStyle/>
        <a:p>
          <a:endParaRPr lang="en-US"/>
        </a:p>
      </dgm:t>
    </dgm:pt>
  </dgm:ptLst>
  <dgm:cxnLst>
    <dgm:cxn modelId="{679B2EB9-C294-4DD0-8A60-C010E0B84BAB}" type="presOf" srcId="{7E9580FD-2E50-4818-8326-9B477290E7B3}" destId="{34CACD08-CFAA-4147-ABEB-0D5E511FFD3B}" srcOrd="0" destOrd="0" presId="urn:microsoft.com/office/officeart/2005/8/layout/vList3#1"/>
    <dgm:cxn modelId="{224CCE17-C5C7-41DF-A664-621C43ACF74C}" srcId="{88779B48-A4B7-4464-AF43-93819077D85B}" destId="{D80E5B7E-4A73-4A44-A64A-58F4D59CA734}" srcOrd="2" destOrd="0" parTransId="{28BA51DF-AB2A-465D-B1A5-15929A984C49}" sibTransId="{8DD55D93-A919-4902-A940-BF1941187DCB}"/>
    <dgm:cxn modelId="{DB07331C-0BBC-4221-88C4-A77BD64D7696}" type="presOf" srcId="{A9B5B9AB-3770-4A83-A47F-025A1DC4100D}" destId="{EA0D30AA-398A-44DB-8009-6C576CE712D8}" srcOrd="0" destOrd="0" presId="urn:microsoft.com/office/officeart/2005/8/layout/vList3#1"/>
    <dgm:cxn modelId="{92B0B624-CFEE-4CCC-B330-778AB8BC3C48}" srcId="{88779B48-A4B7-4464-AF43-93819077D85B}" destId="{A9B5B9AB-3770-4A83-A47F-025A1DC4100D}" srcOrd="1" destOrd="0" parTransId="{B710001E-5AB3-4DF4-A401-1045C6CD7E1A}" sibTransId="{6CEE9249-C3C9-4018-B7FA-CB6717D7E51C}"/>
    <dgm:cxn modelId="{9DBA1342-BFA0-4C26-9EA4-050157DD8C98}" type="presOf" srcId="{D80E5B7E-4A73-4A44-A64A-58F4D59CA734}" destId="{38C5534C-32C1-4CE6-8F84-39516A750C6B}" srcOrd="0" destOrd="0" presId="urn:microsoft.com/office/officeart/2005/8/layout/vList3#1"/>
    <dgm:cxn modelId="{D4BD7F69-6640-4307-AB47-FD2BEECB556D}" srcId="{88779B48-A4B7-4464-AF43-93819077D85B}" destId="{7E9580FD-2E50-4818-8326-9B477290E7B3}" srcOrd="0" destOrd="0" parTransId="{2810C4DF-D574-4F14-8B51-F2273D45E844}" sibTransId="{6FF5611E-4953-4963-AF74-6F1FDF1CCFE8}"/>
    <dgm:cxn modelId="{EEA4D4AC-E3A0-4C55-AA14-E728C8CA1BAF}" type="presOf" srcId="{88779B48-A4B7-4464-AF43-93819077D85B}" destId="{15986E27-D11B-479B-8149-14BF8F14784D}" srcOrd="0" destOrd="0" presId="urn:microsoft.com/office/officeart/2005/8/layout/vList3#1"/>
    <dgm:cxn modelId="{5C0C2D19-F2B8-4335-A47C-8B2E82453A30}" type="presParOf" srcId="{15986E27-D11B-479B-8149-14BF8F14784D}" destId="{80573642-114A-4FC6-83A1-A9E7820A3D7F}" srcOrd="0" destOrd="0" presId="urn:microsoft.com/office/officeart/2005/8/layout/vList3#1"/>
    <dgm:cxn modelId="{A2F0927D-48BA-45D7-9570-7D1573F9BBFE}" type="presParOf" srcId="{80573642-114A-4FC6-83A1-A9E7820A3D7F}" destId="{873A4EF4-1DFF-47FF-91B2-F789AB92699F}" srcOrd="0" destOrd="0" presId="urn:microsoft.com/office/officeart/2005/8/layout/vList3#1"/>
    <dgm:cxn modelId="{44A80E7C-F67A-485D-979A-D552FCADCEAB}" type="presParOf" srcId="{80573642-114A-4FC6-83A1-A9E7820A3D7F}" destId="{34CACD08-CFAA-4147-ABEB-0D5E511FFD3B}" srcOrd="1" destOrd="0" presId="urn:microsoft.com/office/officeart/2005/8/layout/vList3#1"/>
    <dgm:cxn modelId="{C5D43992-ED1F-424E-A02B-EBF65CF44D82}" type="presParOf" srcId="{15986E27-D11B-479B-8149-14BF8F14784D}" destId="{79D84A16-5A81-48A1-B77C-73F6727E3748}" srcOrd="1" destOrd="0" presId="urn:microsoft.com/office/officeart/2005/8/layout/vList3#1"/>
    <dgm:cxn modelId="{1B92DF5D-84FB-489A-8301-B68ED6BC68AE}" type="presParOf" srcId="{15986E27-D11B-479B-8149-14BF8F14784D}" destId="{EDDFCCF9-25D5-4682-B0DD-AAD69A7939B8}" srcOrd="2" destOrd="0" presId="urn:microsoft.com/office/officeart/2005/8/layout/vList3#1"/>
    <dgm:cxn modelId="{A67C9B00-31EA-4AF8-8E8A-003DD963B583}" type="presParOf" srcId="{EDDFCCF9-25D5-4682-B0DD-AAD69A7939B8}" destId="{8932A866-0BE3-4D83-A27A-6DAC159FE0E1}" srcOrd="0" destOrd="0" presId="urn:microsoft.com/office/officeart/2005/8/layout/vList3#1"/>
    <dgm:cxn modelId="{AA2A27F3-B799-442F-9102-B3BC580BA4A4}" type="presParOf" srcId="{EDDFCCF9-25D5-4682-B0DD-AAD69A7939B8}" destId="{EA0D30AA-398A-44DB-8009-6C576CE712D8}" srcOrd="1" destOrd="0" presId="urn:microsoft.com/office/officeart/2005/8/layout/vList3#1"/>
    <dgm:cxn modelId="{A2F8A3DE-3E2A-43CE-B95D-C8263DBADB17}" type="presParOf" srcId="{15986E27-D11B-479B-8149-14BF8F14784D}" destId="{EACD4F81-E10B-48BD-ACDD-8AC76126DA88}" srcOrd="3" destOrd="0" presId="urn:microsoft.com/office/officeart/2005/8/layout/vList3#1"/>
    <dgm:cxn modelId="{96302169-F2D7-4AA6-AA38-2B62CAE9B0E6}" type="presParOf" srcId="{15986E27-D11B-479B-8149-14BF8F14784D}" destId="{E7DA848F-C4D6-4A23-8A91-CF3F04B2299D}" srcOrd="4" destOrd="0" presId="urn:microsoft.com/office/officeart/2005/8/layout/vList3#1"/>
    <dgm:cxn modelId="{C9267E5A-3D90-46C3-B99D-20FDA1B84AE2}" type="presParOf" srcId="{E7DA848F-C4D6-4A23-8A91-CF3F04B2299D}" destId="{882C8A72-5DE0-4855-8EE1-3F8B3E6F203A}" srcOrd="0" destOrd="0" presId="urn:microsoft.com/office/officeart/2005/8/layout/vList3#1"/>
    <dgm:cxn modelId="{51A43F10-EA78-46E8-9F57-0D857049A56E}" type="presParOf" srcId="{E7DA848F-C4D6-4A23-8A91-CF3F04B2299D}" destId="{38C5534C-32C1-4CE6-8F84-39516A750C6B}"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FD0DF2-69DD-4ECE-967A-FF63BB0FBCF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5F604EF-5BC6-467F-800A-EFEDFD754567}">
      <dgm:prSet phldrT="[Text]" custT="1"/>
      <dgm:spPr>
        <a:solidFill>
          <a:srgbClr val="FFCC00"/>
        </a:solidFill>
        <a:ln>
          <a:solidFill>
            <a:srgbClr val="084A9C"/>
          </a:solidFill>
        </a:ln>
      </dgm:spPr>
      <dgm:t>
        <a:bodyPr/>
        <a:lstStyle/>
        <a:p>
          <a:r>
            <a:rPr lang="en-US" sz="2000" dirty="0" smtClean="0">
              <a:solidFill>
                <a:schemeClr val="tx1"/>
              </a:solidFill>
              <a:latin typeface="+mj-lt"/>
              <a:cs typeface="Times New Roman" pitchFamily="18" charset="0"/>
            </a:rPr>
            <a:t>Prevent</a:t>
          </a:r>
          <a:endParaRPr lang="en-US" sz="2000" dirty="0">
            <a:solidFill>
              <a:schemeClr val="tx1"/>
            </a:solidFill>
            <a:latin typeface="+mj-lt"/>
            <a:cs typeface="Times New Roman" pitchFamily="18" charset="0"/>
          </a:endParaRPr>
        </a:p>
      </dgm:t>
    </dgm:pt>
    <dgm:pt modelId="{D1CE3008-001A-4CFA-BD17-376D9DE8CF41}" type="parTrans" cxnId="{B915A8FA-D374-48A9-AC9C-36A4A3ECEE37}">
      <dgm:prSet/>
      <dgm:spPr/>
      <dgm:t>
        <a:bodyPr/>
        <a:lstStyle/>
        <a:p>
          <a:endParaRPr lang="en-US"/>
        </a:p>
      </dgm:t>
    </dgm:pt>
    <dgm:pt modelId="{56BAAB92-5231-45C8-993B-124F150928F5}" type="sibTrans" cxnId="{B915A8FA-D374-48A9-AC9C-36A4A3ECEE37}">
      <dgm:prSet/>
      <dgm:spPr>
        <a:solidFill>
          <a:srgbClr val="084A9C"/>
        </a:solidFill>
        <a:ln>
          <a:solidFill>
            <a:srgbClr val="FFCC00"/>
          </a:solidFill>
        </a:ln>
      </dgm:spPr>
      <dgm:t>
        <a:bodyPr/>
        <a:lstStyle/>
        <a:p>
          <a:endParaRPr lang="en-US" dirty="0"/>
        </a:p>
      </dgm:t>
    </dgm:pt>
    <dgm:pt modelId="{73965A8D-3EDF-4143-B43A-316769393396}">
      <dgm:prSet phldrT="[Text]" custT="1"/>
      <dgm:spPr>
        <a:solidFill>
          <a:srgbClr val="FFCC00"/>
        </a:solidFill>
        <a:ln>
          <a:solidFill>
            <a:srgbClr val="084A9C"/>
          </a:solidFill>
        </a:ln>
      </dgm:spPr>
      <dgm:t>
        <a:bodyPr/>
        <a:lstStyle/>
        <a:p>
          <a:r>
            <a:rPr lang="en-US" sz="2000" dirty="0" smtClean="0">
              <a:solidFill>
                <a:schemeClr val="tx1"/>
              </a:solidFill>
              <a:latin typeface="+mj-lt"/>
              <a:cs typeface="Times New Roman" pitchFamily="18" charset="0"/>
            </a:rPr>
            <a:t>Detect</a:t>
          </a:r>
          <a:endParaRPr lang="en-US" sz="2000" dirty="0">
            <a:solidFill>
              <a:schemeClr val="tx1"/>
            </a:solidFill>
            <a:latin typeface="+mj-lt"/>
            <a:cs typeface="Times New Roman" pitchFamily="18" charset="0"/>
          </a:endParaRPr>
        </a:p>
      </dgm:t>
    </dgm:pt>
    <dgm:pt modelId="{151C1C08-291F-4E39-A123-B4ECB3D99EC1}" type="parTrans" cxnId="{C363AF3F-700B-4981-8CC4-83142F742E67}">
      <dgm:prSet/>
      <dgm:spPr/>
      <dgm:t>
        <a:bodyPr/>
        <a:lstStyle/>
        <a:p>
          <a:endParaRPr lang="en-US"/>
        </a:p>
      </dgm:t>
    </dgm:pt>
    <dgm:pt modelId="{2055BA41-831E-4A2D-ACE7-6E0560D14B90}" type="sibTrans" cxnId="{C363AF3F-700B-4981-8CC4-83142F742E67}">
      <dgm:prSet/>
      <dgm:spPr>
        <a:solidFill>
          <a:srgbClr val="084A9C"/>
        </a:solidFill>
        <a:ln>
          <a:solidFill>
            <a:srgbClr val="FFCC00"/>
          </a:solidFill>
        </a:ln>
      </dgm:spPr>
      <dgm:t>
        <a:bodyPr/>
        <a:lstStyle/>
        <a:p>
          <a:endParaRPr lang="en-US" dirty="0"/>
        </a:p>
      </dgm:t>
    </dgm:pt>
    <dgm:pt modelId="{44DF280D-A72D-4620-8B16-610666F60F4D}">
      <dgm:prSet phldrT="[Text]" custT="1"/>
      <dgm:spPr>
        <a:solidFill>
          <a:srgbClr val="FFCC00"/>
        </a:solidFill>
        <a:ln>
          <a:solidFill>
            <a:srgbClr val="084A9C"/>
          </a:solidFill>
        </a:ln>
      </dgm:spPr>
      <dgm:t>
        <a:bodyPr/>
        <a:lstStyle/>
        <a:p>
          <a:r>
            <a:rPr lang="en-US" sz="2000" dirty="0" smtClean="0">
              <a:solidFill>
                <a:schemeClr val="tx1"/>
              </a:solidFill>
              <a:latin typeface="+mj-lt"/>
              <a:cs typeface="Times New Roman" pitchFamily="18" charset="0"/>
            </a:rPr>
            <a:t>Report</a:t>
          </a:r>
          <a:endParaRPr lang="en-US" sz="2000" dirty="0">
            <a:solidFill>
              <a:schemeClr val="tx1"/>
            </a:solidFill>
            <a:latin typeface="+mj-lt"/>
            <a:cs typeface="Times New Roman" pitchFamily="18" charset="0"/>
          </a:endParaRPr>
        </a:p>
      </dgm:t>
    </dgm:pt>
    <dgm:pt modelId="{41E76053-7415-41BB-9712-E1D708270690}" type="parTrans" cxnId="{CFB84CDF-1EB4-4F2E-94E9-159F4A1E1569}">
      <dgm:prSet/>
      <dgm:spPr/>
      <dgm:t>
        <a:bodyPr/>
        <a:lstStyle/>
        <a:p>
          <a:endParaRPr lang="en-US"/>
        </a:p>
      </dgm:t>
    </dgm:pt>
    <dgm:pt modelId="{7A217384-FAA5-4C42-BFC5-826FEECE38D4}" type="sibTrans" cxnId="{CFB84CDF-1EB4-4F2E-94E9-159F4A1E1569}">
      <dgm:prSet/>
      <dgm:spPr>
        <a:solidFill>
          <a:srgbClr val="084A9C"/>
        </a:solidFill>
        <a:ln>
          <a:solidFill>
            <a:srgbClr val="FFCC00"/>
          </a:solidFill>
        </a:ln>
      </dgm:spPr>
      <dgm:t>
        <a:bodyPr/>
        <a:lstStyle/>
        <a:p>
          <a:endParaRPr lang="en-US" dirty="0"/>
        </a:p>
      </dgm:t>
    </dgm:pt>
    <dgm:pt modelId="{4572D213-2955-405D-B716-ED53F89A7EC1}">
      <dgm:prSet phldrT="[Text]" custT="1"/>
      <dgm:spPr>
        <a:solidFill>
          <a:srgbClr val="FFCC00"/>
        </a:solidFill>
        <a:ln>
          <a:solidFill>
            <a:srgbClr val="084A9C"/>
          </a:solidFill>
        </a:ln>
      </dgm:spPr>
      <dgm:t>
        <a:bodyPr/>
        <a:lstStyle/>
        <a:p>
          <a:r>
            <a:rPr lang="en-US" sz="2000" dirty="0" smtClean="0">
              <a:solidFill>
                <a:schemeClr val="tx1"/>
              </a:solidFill>
              <a:latin typeface="+mj-lt"/>
              <a:cs typeface="Times New Roman" pitchFamily="18" charset="0"/>
            </a:rPr>
            <a:t>Correct</a:t>
          </a:r>
          <a:endParaRPr lang="en-US" sz="2000" dirty="0">
            <a:solidFill>
              <a:schemeClr val="tx1"/>
            </a:solidFill>
            <a:latin typeface="+mj-lt"/>
            <a:cs typeface="Times New Roman" pitchFamily="18" charset="0"/>
          </a:endParaRPr>
        </a:p>
      </dgm:t>
    </dgm:pt>
    <dgm:pt modelId="{92FCF138-90A6-4940-A73A-7D8C12552E85}" type="parTrans" cxnId="{E2D60587-E747-453D-AFFD-6367AEBF59E9}">
      <dgm:prSet/>
      <dgm:spPr/>
      <dgm:t>
        <a:bodyPr/>
        <a:lstStyle/>
        <a:p>
          <a:endParaRPr lang="en-US"/>
        </a:p>
      </dgm:t>
    </dgm:pt>
    <dgm:pt modelId="{ECD97858-FB57-4D79-8ADB-A0DA2551B8F2}" type="sibTrans" cxnId="{E2D60587-E747-453D-AFFD-6367AEBF59E9}">
      <dgm:prSet/>
      <dgm:spPr>
        <a:solidFill>
          <a:srgbClr val="084A9C"/>
        </a:solidFill>
        <a:ln>
          <a:solidFill>
            <a:srgbClr val="FFCC00"/>
          </a:solidFill>
        </a:ln>
      </dgm:spPr>
      <dgm:t>
        <a:bodyPr/>
        <a:lstStyle/>
        <a:p>
          <a:endParaRPr lang="en-US" dirty="0"/>
        </a:p>
      </dgm:t>
    </dgm:pt>
    <dgm:pt modelId="{9E427725-F6C4-4D40-8D09-29E7FA0ED71F}">
      <dgm:prSet phldrT="[Text]" custT="1"/>
      <dgm:spPr>
        <a:solidFill>
          <a:srgbClr val="FFCC00"/>
        </a:solidFill>
        <a:ln>
          <a:solidFill>
            <a:srgbClr val="084A9C"/>
          </a:solidFill>
        </a:ln>
      </dgm:spPr>
      <dgm:t>
        <a:bodyPr/>
        <a:lstStyle/>
        <a:p>
          <a:r>
            <a:rPr lang="en-US" sz="1800" dirty="0" smtClean="0">
              <a:solidFill>
                <a:schemeClr val="tx1"/>
              </a:solidFill>
              <a:latin typeface="+mj-lt"/>
              <a:cs typeface="Times New Roman" pitchFamily="18" charset="0"/>
            </a:rPr>
            <a:t>Monitor/ Audit</a:t>
          </a:r>
          <a:endParaRPr lang="en-US" sz="1800" dirty="0">
            <a:solidFill>
              <a:schemeClr val="tx1"/>
            </a:solidFill>
            <a:latin typeface="+mj-lt"/>
            <a:cs typeface="Times New Roman" pitchFamily="18" charset="0"/>
          </a:endParaRPr>
        </a:p>
      </dgm:t>
    </dgm:pt>
    <dgm:pt modelId="{C026844D-18D4-480D-AA74-5B92587376BA}" type="parTrans" cxnId="{CFA50A5B-E196-4487-8DE5-C86063EE378B}">
      <dgm:prSet/>
      <dgm:spPr/>
      <dgm:t>
        <a:bodyPr/>
        <a:lstStyle/>
        <a:p>
          <a:endParaRPr lang="en-US"/>
        </a:p>
      </dgm:t>
    </dgm:pt>
    <dgm:pt modelId="{C4F68075-0CB8-4205-81A5-BA79F182A404}" type="sibTrans" cxnId="{CFA50A5B-E196-4487-8DE5-C86063EE378B}">
      <dgm:prSet/>
      <dgm:spPr>
        <a:solidFill>
          <a:srgbClr val="084A9C"/>
        </a:solidFill>
        <a:ln>
          <a:solidFill>
            <a:srgbClr val="FFCC00"/>
          </a:solidFill>
        </a:ln>
      </dgm:spPr>
      <dgm:t>
        <a:bodyPr/>
        <a:lstStyle/>
        <a:p>
          <a:endParaRPr lang="en-US" dirty="0"/>
        </a:p>
      </dgm:t>
    </dgm:pt>
    <dgm:pt modelId="{19B6218D-200E-4D4B-BC7C-9EFEB368B102}" type="pres">
      <dgm:prSet presAssocID="{C9FD0DF2-69DD-4ECE-967A-FF63BB0FBCF3}" presName="cycle" presStyleCnt="0">
        <dgm:presLayoutVars>
          <dgm:dir/>
          <dgm:resizeHandles val="exact"/>
        </dgm:presLayoutVars>
      </dgm:prSet>
      <dgm:spPr/>
      <dgm:t>
        <a:bodyPr/>
        <a:lstStyle/>
        <a:p>
          <a:endParaRPr lang="en-US"/>
        </a:p>
      </dgm:t>
    </dgm:pt>
    <dgm:pt modelId="{8A2A8862-9EF0-44CA-8184-1548B8780BD9}" type="pres">
      <dgm:prSet presAssocID="{15F604EF-5BC6-467F-800A-EFEDFD754567}" presName="node" presStyleLbl="node1" presStyleIdx="0" presStyleCnt="5">
        <dgm:presLayoutVars>
          <dgm:bulletEnabled val="1"/>
        </dgm:presLayoutVars>
      </dgm:prSet>
      <dgm:spPr/>
      <dgm:t>
        <a:bodyPr/>
        <a:lstStyle/>
        <a:p>
          <a:endParaRPr lang="en-US"/>
        </a:p>
      </dgm:t>
    </dgm:pt>
    <dgm:pt modelId="{707AD92C-9D01-472E-8205-3AA214F37CF9}" type="pres">
      <dgm:prSet presAssocID="{56BAAB92-5231-45C8-993B-124F150928F5}" presName="sibTrans" presStyleLbl="sibTrans2D1" presStyleIdx="0" presStyleCnt="5"/>
      <dgm:spPr/>
      <dgm:t>
        <a:bodyPr/>
        <a:lstStyle/>
        <a:p>
          <a:endParaRPr lang="en-US"/>
        </a:p>
      </dgm:t>
    </dgm:pt>
    <dgm:pt modelId="{268A31D1-C487-4AE7-B0FA-8ACCBF6F7C7F}" type="pres">
      <dgm:prSet presAssocID="{56BAAB92-5231-45C8-993B-124F150928F5}" presName="connectorText" presStyleLbl="sibTrans2D1" presStyleIdx="0" presStyleCnt="5"/>
      <dgm:spPr/>
      <dgm:t>
        <a:bodyPr/>
        <a:lstStyle/>
        <a:p>
          <a:endParaRPr lang="en-US"/>
        </a:p>
      </dgm:t>
    </dgm:pt>
    <dgm:pt modelId="{9DF8F48D-7D5E-4ECC-BF2D-8C82B99201BD}" type="pres">
      <dgm:prSet presAssocID="{73965A8D-3EDF-4143-B43A-316769393396}" presName="node" presStyleLbl="node1" presStyleIdx="1" presStyleCnt="5">
        <dgm:presLayoutVars>
          <dgm:bulletEnabled val="1"/>
        </dgm:presLayoutVars>
      </dgm:prSet>
      <dgm:spPr/>
      <dgm:t>
        <a:bodyPr/>
        <a:lstStyle/>
        <a:p>
          <a:endParaRPr lang="en-US"/>
        </a:p>
      </dgm:t>
    </dgm:pt>
    <dgm:pt modelId="{B0BD4767-65E2-4541-86D7-03AE51793D0F}" type="pres">
      <dgm:prSet presAssocID="{2055BA41-831E-4A2D-ACE7-6E0560D14B90}" presName="sibTrans" presStyleLbl="sibTrans2D1" presStyleIdx="1" presStyleCnt="5"/>
      <dgm:spPr/>
      <dgm:t>
        <a:bodyPr/>
        <a:lstStyle/>
        <a:p>
          <a:endParaRPr lang="en-US"/>
        </a:p>
      </dgm:t>
    </dgm:pt>
    <dgm:pt modelId="{FA279312-20D7-4A08-B066-3C67BEA66D16}" type="pres">
      <dgm:prSet presAssocID="{2055BA41-831E-4A2D-ACE7-6E0560D14B90}" presName="connectorText" presStyleLbl="sibTrans2D1" presStyleIdx="1" presStyleCnt="5"/>
      <dgm:spPr/>
      <dgm:t>
        <a:bodyPr/>
        <a:lstStyle/>
        <a:p>
          <a:endParaRPr lang="en-US"/>
        </a:p>
      </dgm:t>
    </dgm:pt>
    <dgm:pt modelId="{4CB9865E-2400-4AB2-9392-DD9365DFC42C}" type="pres">
      <dgm:prSet presAssocID="{44DF280D-A72D-4620-8B16-610666F60F4D}" presName="node" presStyleLbl="node1" presStyleIdx="2" presStyleCnt="5">
        <dgm:presLayoutVars>
          <dgm:bulletEnabled val="1"/>
        </dgm:presLayoutVars>
      </dgm:prSet>
      <dgm:spPr/>
      <dgm:t>
        <a:bodyPr/>
        <a:lstStyle/>
        <a:p>
          <a:endParaRPr lang="en-US"/>
        </a:p>
      </dgm:t>
    </dgm:pt>
    <dgm:pt modelId="{34333324-75B4-4531-BDFD-1FC1CF702F84}" type="pres">
      <dgm:prSet presAssocID="{7A217384-FAA5-4C42-BFC5-826FEECE38D4}" presName="sibTrans" presStyleLbl="sibTrans2D1" presStyleIdx="2" presStyleCnt="5"/>
      <dgm:spPr/>
      <dgm:t>
        <a:bodyPr/>
        <a:lstStyle/>
        <a:p>
          <a:endParaRPr lang="en-US"/>
        </a:p>
      </dgm:t>
    </dgm:pt>
    <dgm:pt modelId="{559DF2EC-1A9F-4916-BD02-EA47DB20852F}" type="pres">
      <dgm:prSet presAssocID="{7A217384-FAA5-4C42-BFC5-826FEECE38D4}" presName="connectorText" presStyleLbl="sibTrans2D1" presStyleIdx="2" presStyleCnt="5"/>
      <dgm:spPr/>
      <dgm:t>
        <a:bodyPr/>
        <a:lstStyle/>
        <a:p>
          <a:endParaRPr lang="en-US"/>
        </a:p>
      </dgm:t>
    </dgm:pt>
    <dgm:pt modelId="{9FD77E52-3E09-4821-82CF-522023C54DCD}" type="pres">
      <dgm:prSet presAssocID="{4572D213-2955-405D-B716-ED53F89A7EC1}" presName="node" presStyleLbl="node1" presStyleIdx="3" presStyleCnt="5">
        <dgm:presLayoutVars>
          <dgm:bulletEnabled val="1"/>
        </dgm:presLayoutVars>
      </dgm:prSet>
      <dgm:spPr/>
      <dgm:t>
        <a:bodyPr/>
        <a:lstStyle/>
        <a:p>
          <a:endParaRPr lang="en-US"/>
        </a:p>
      </dgm:t>
    </dgm:pt>
    <dgm:pt modelId="{F49B625A-5655-4034-BE65-F96A5F69962E}" type="pres">
      <dgm:prSet presAssocID="{ECD97858-FB57-4D79-8ADB-A0DA2551B8F2}" presName="sibTrans" presStyleLbl="sibTrans2D1" presStyleIdx="3" presStyleCnt="5"/>
      <dgm:spPr/>
      <dgm:t>
        <a:bodyPr/>
        <a:lstStyle/>
        <a:p>
          <a:endParaRPr lang="en-US"/>
        </a:p>
      </dgm:t>
    </dgm:pt>
    <dgm:pt modelId="{6CB5D74B-3C15-4B24-A9B4-0EEB07F364A0}" type="pres">
      <dgm:prSet presAssocID="{ECD97858-FB57-4D79-8ADB-A0DA2551B8F2}" presName="connectorText" presStyleLbl="sibTrans2D1" presStyleIdx="3" presStyleCnt="5"/>
      <dgm:spPr/>
      <dgm:t>
        <a:bodyPr/>
        <a:lstStyle/>
        <a:p>
          <a:endParaRPr lang="en-US"/>
        </a:p>
      </dgm:t>
    </dgm:pt>
    <dgm:pt modelId="{721B3E1D-C1F1-4622-8CB5-0FF88F5D26B5}" type="pres">
      <dgm:prSet presAssocID="{9E427725-F6C4-4D40-8D09-29E7FA0ED71F}" presName="node" presStyleLbl="node1" presStyleIdx="4" presStyleCnt="5">
        <dgm:presLayoutVars>
          <dgm:bulletEnabled val="1"/>
        </dgm:presLayoutVars>
      </dgm:prSet>
      <dgm:spPr/>
      <dgm:t>
        <a:bodyPr/>
        <a:lstStyle/>
        <a:p>
          <a:endParaRPr lang="en-US"/>
        </a:p>
      </dgm:t>
    </dgm:pt>
    <dgm:pt modelId="{A0F8E6F1-2442-43F6-BC33-E74F313AB571}" type="pres">
      <dgm:prSet presAssocID="{C4F68075-0CB8-4205-81A5-BA79F182A404}" presName="sibTrans" presStyleLbl="sibTrans2D1" presStyleIdx="4" presStyleCnt="5"/>
      <dgm:spPr/>
      <dgm:t>
        <a:bodyPr/>
        <a:lstStyle/>
        <a:p>
          <a:endParaRPr lang="en-US"/>
        </a:p>
      </dgm:t>
    </dgm:pt>
    <dgm:pt modelId="{E55E0290-62ED-4056-809F-B8959E779642}" type="pres">
      <dgm:prSet presAssocID="{C4F68075-0CB8-4205-81A5-BA79F182A404}" presName="connectorText" presStyleLbl="sibTrans2D1" presStyleIdx="4" presStyleCnt="5"/>
      <dgm:spPr/>
      <dgm:t>
        <a:bodyPr/>
        <a:lstStyle/>
        <a:p>
          <a:endParaRPr lang="en-US"/>
        </a:p>
      </dgm:t>
    </dgm:pt>
  </dgm:ptLst>
  <dgm:cxnLst>
    <dgm:cxn modelId="{20717428-6211-49B4-A36F-E65A693B50CF}" type="presOf" srcId="{56BAAB92-5231-45C8-993B-124F150928F5}" destId="{268A31D1-C487-4AE7-B0FA-8ACCBF6F7C7F}" srcOrd="1" destOrd="0" presId="urn:microsoft.com/office/officeart/2005/8/layout/cycle2"/>
    <dgm:cxn modelId="{7FFC5085-085E-4066-BDE0-7198D8541DDE}" type="presOf" srcId="{9E427725-F6C4-4D40-8D09-29E7FA0ED71F}" destId="{721B3E1D-C1F1-4622-8CB5-0FF88F5D26B5}" srcOrd="0" destOrd="0" presId="urn:microsoft.com/office/officeart/2005/8/layout/cycle2"/>
    <dgm:cxn modelId="{36523708-DE07-4C17-A83E-E0085C89F94A}" type="presOf" srcId="{C4F68075-0CB8-4205-81A5-BA79F182A404}" destId="{A0F8E6F1-2442-43F6-BC33-E74F313AB571}" srcOrd="0" destOrd="0" presId="urn:microsoft.com/office/officeart/2005/8/layout/cycle2"/>
    <dgm:cxn modelId="{EB087FDC-297F-40EE-AAE2-E8227D456CF1}" type="presOf" srcId="{4572D213-2955-405D-B716-ED53F89A7EC1}" destId="{9FD77E52-3E09-4821-82CF-522023C54DCD}" srcOrd="0" destOrd="0" presId="urn:microsoft.com/office/officeart/2005/8/layout/cycle2"/>
    <dgm:cxn modelId="{C363AF3F-700B-4981-8CC4-83142F742E67}" srcId="{C9FD0DF2-69DD-4ECE-967A-FF63BB0FBCF3}" destId="{73965A8D-3EDF-4143-B43A-316769393396}" srcOrd="1" destOrd="0" parTransId="{151C1C08-291F-4E39-A123-B4ECB3D99EC1}" sibTransId="{2055BA41-831E-4A2D-ACE7-6E0560D14B90}"/>
    <dgm:cxn modelId="{CFB84CDF-1EB4-4F2E-94E9-159F4A1E1569}" srcId="{C9FD0DF2-69DD-4ECE-967A-FF63BB0FBCF3}" destId="{44DF280D-A72D-4620-8B16-610666F60F4D}" srcOrd="2" destOrd="0" parTransId="{41E76053-7415-41BB-9712-E1D708270690}" sibTransId="{7A217384-FAA5-4C42-BFC5-826FEECE38D4}"/>
    <dgm:cxn modelId="{25CC00B6-7889-41EF-979D-47FA6B948D02}" type="presOf" srcId="{ECD97858-FB57-4D79-8ADB-A0DA2551B8F2}" destId="{F49B625A-5655-4034-BE65-F96A5F69962E}" srcOrd="0" destOrd="0" presId="urn:microsoft.com/office/officeart/2005/8/layout/cycle2"/>
    <dgm:cxn modelId="{157A0506-EB25-45B3-ADE9-804131FA0797}" type="presOf" srcId="{ECD97858-FB57-4D79-8ADB-A0DA2551B8F2}" destId="{6CB5D74B-3C15-4B24-A9B4-0EEB07F364A0}" srcOrd="1" destOrd="0" presId="urn:microsoft.com/office/officeart/2005/8/layout/cycle2"/>
    <dgm:cxn modelId="{5EDCAC93-667D-41AC-8880-04A5CF6D95CF}" type="presOf" srcId="{7A217384-FAA5-4C42-BFC5-826FEECE38D4}" destId="{34333324-75B4-4531-BDFD-1FC1CF702F84}" srcOrd="0" destOrd="0" presId="urn:microsoft.com/office/officeart/2005/8/layout/cycle2"/>
    <dgm:cxn modelId="{F50CD247-1397-4AA3-8356-27F9069905E5}" type="presOf" srcId="{15F604EF-5BC6-467F-800A-EFEDFD754567}" destId="{8A2A8862-9EF0-44CA-8184-1548B8780BD9}" srcOrd="0" destOrd="0" presId="urn:microsoft.com/office/officeart/2005/8/layout/cycle2"/>
    <dgm:cxn modelId="{F1EE1D6B-0049-41F3-B9DB-67E00CC61B67}" type="presOf" srcId="{C4F68075-0CB8-4205-81A5-BA79F182A404}" destId="{E55E0290-62ED-4056-809F-B8959E779642}" srcOrd="1" destOrd="0" presId="urn:microsoft.com/office/officeart/2005/8/layout/cycle2"/>
    <dgm:cxn modelId="{CFA50A5B-E196-4487-8DE5-C86063EE378B}" srcId="{C9FD0DF2-69DD-4ECE-967A-FF63BB0FBCF3}" destId="{9E427725-F6C4-4D40-8D09-29E7FA0ED71F}" srcOrd="4" destOrd="0" parTransId="{C026844D-18D4-480D-AA74-5B92587376BA}" sibTransId="{C4F68075-0CB8-4205-81A5-BA79F182A404}"/>
    <dgm:cxn modelId="{B915A8FA-D374-48A9-AC9C-36A4A3ECEE37}" srcId="{C9FD0DF2-69DD-4ECE-967A-FF63BB0FBCF3}" destId="{15F604EF-5BC6-467F-800A-EFEDFD754567}" srcOrd="0" destOrd="0" parTransId="{D1CE3008-001A-4CFA-BD17-376D9DE8CF41}" sibTransId="{56BAAB92-5231-45C8-993B-124F150928F5}"/>
    <dgm:cxn modelId="{F5A60554-A628-4911-BCD8-F35B00823241}" type="presOf" srcId="{7A217384-FAA5-4C42-BFC5-826FEECE38D4}" destId="{559DF2EC-1A9F-4916-BD02-EA47DB20852F}" srcOrd="1" destOrd="0" presId="urn:microsoft.com/office/officeart/2005/8/layout/cycle2"/>
    <dgm:cxn modelId="{C4761F72-96A7-4B8A-BE61-C33E9778A21A}" type="presOf" srcId="{73965A8D-3EDF-4143-B43A-316769393396}" destId="{9DF8F48D-7D5E-4ECC-BF2D-8C82B99201BD}" srcOrd="0" destOrd="0" presId="urn:microsoft.com/office/officeart/2005/8/layout/cycle2"/>
    <dgm:cxn modelId="{E2D60587-E747-453D-AFFD-6367AEBF59E9}" srcId="{C9FD0DF2-69DD-4ECE-967A-FF63BB0FBCF3}" destId="{4572D213-2955-405D-B716-ED53F89A7EC1}" srcOrd="3" destOrd="0" parTransId="{92FCF138-90A6-4940-A73A-7D8C12552E85}" sibTransId="{ECD97858-FB57-4D79-8ADB-A0DA2551B8F2}"/>
    <dgm:cxn modelId="{775EBFAF-0454-491A-BE8A-2589A1463D79}" type="presOf" srcId="{C9FD0DF2-69DD-4ECE-967A-FF63BB0FBCF3}" destId="{19B6218D-200E-4D4B-BC7C-9EFEB368B102}" srcOrd="0" destOrd="0" presId="urn:microsoft.com/office/officeart/2005/8/layout/cycle2"/>
    <dgm:cxn modelId="{88165A8E-31EE-41BA-B4CC-118F468C01B1}" type="presOf" srcId="{56BAAB92-5231-45C8-993B-124F150928F5}" destId="{707AD92C-9D01-472E-8205-3AA214F37CF9}" srcOrd="0" destOrd="0" presId="urn:microsoft.com/office/officeart/2005/8/layout/cycle2"/>
    <dgm:cxn modelId="{32EC9D6D-417C-4A65-BA31-4605FEEA635B}" type="presOf" srcId="{44DF280D-A72D-4620-8B16-610666F60F4D}" destId="{4CB9865E-2400-4AB2-9392-DD9365DFC42C}" srcOrd="0" destOrd="0" presId="urn:microsoft.com/office/officeart/2005/8/layout/cycle2"/>
    <dgm:cxn modelId="{7195CE1B-D605-4082-A923-E7B8B893D3B9}" type="presOf" srcId="{2055BA41-831E-4A2D-ACE7-6E0560D14B90}" destId="{FA279312-20D7-4A08-B066-3C67BEA66D16}" srcOrd="1" destOrd="0" presId="urn:microsoft.com/office/officeart/2005/8/layout/cycle2"/>
    <dgm:cxn modelId="{F6D2CE21-4D0F-47A5-AFCE-F1E56967CE86}" type="presOf" srcId="{2055BA41-831E-4A2D-ACE7-6E0560D14B90}" destId="{B0BD4767-65E2-4541-86D7-03AE51793D0F}" srcOrd="0" destOrd="0" presId="urn:microsoft.com/office/officeart/2005/8/layout/cycle2"/>
    <dgm:cxn modelId="{A2C81E1F-B430-4C2F-BBBC-0CB89A33BC22}" type="presParOf" srcId="{19B6218D-200E-4D4B-BC7C-9EFEB368B102}" destId="{8A2A8862-9EF0-44CA-8184-1548B8780BD9}" srcOrd="0" destOrd="0" presId="urn:microsoft.com/office/officeart/2005/8/layout/cycle2"/>
    <dgm:cxn modelId="{65DAB110-76C4-49DE-B90E-682C085D50F3}" type="presParOf" srcId="{19B6218D-200E-4D4B-BC7C-9EFEB368B102}" destId="{707AD92C-9D01-472E-8205-3AA214F37CF9}" srcOrd="1" destOrd="0" presId="urn:microsoft.com/office/officeart/2005/8/layout/cycle2"/>
    <dgm:cxn modelId="{6102A367-E232-4CC5-AFE8-A569CB7CD26C}" type="presParOf" srcId="{707AD92C-9D01-472E-8205-3AA214F37CF9}" destId="{268A31D1-C487-4AE7-B0FA-8ACCBF6F7C7F}" srcOrd="0" destOrd="0" presId="urn:microsoft.com/office/officeart/2005/8/layout/cycle2"/>
    <dgm:cxn modelId="{43FA3BD6-C204-4B87-9C4D-C5312E465C88}" type="presParOf" srcId="{19B6218D-200E-4D4B-BC7C-9EFEB368B102}" destId="{9DF8F48D-7D5E-4ECC-BF2D-8C82B99201BD}" srcOrd="2" destOrd="0" presId="urn:microsoft.com/office/officeart/2005/8/layout/cycle2"/>
    <dgm:cxn modelId="{B80204FB-D738-40B7-9296-112D33C70C7F}" type="presParOf" srcId="{19B6218D-200E-4D4B-BC7C-9EFEB368B102}" destId="{B0BD4767-65E2-4541-86D7-03AE51793D0F}" srcOrd="3" destOrd="0" presId="urn:microsoft.com/office/officeart/2005/8/layout/cycle2"/>
    <dgm:cxn modelId="{55C235EC-2262-41B3-91E4-17CAA2B7E3B0}" type="presParOf" srcId="{B0BD4767-65E2-4541-86D7-03AE51793D0F}" destId="{FA279312-20D7-4A08-B066-3C67BEA66D16}" srcOrd="0" destOrd="0" presId="urn:microsoft.com/office/officeart/2005/8/layout/cycle2"/>
    <dgm:cxn modelId="{91C31F21-197E-446D-9401-5528284C0522}" type="presParOf" srcId="{19B6218D-200E-4D4B-BC7C-9EFEB368B102}" destId="{4CB9865E-2400-4AB2-9392-DD9365DFC42C}" srcOrd="4" destOrd="0" presId="urn:microsoft.com/office/officeart/2005/8/layout/cycle2"/>
    <dgm:cxn modelId="{B2706811-47D5-4224-8AA2-FA0D1BCC831A}" type="presParOf" srcId="{19B6218D-200E-4D4B-BC7C-9EFEB368B102}" destId="{34333324-75B4-4531-BDFD-1FC1CF702F84}" srcOrd="5" destOrd="0" presId="urn:microsoft.com/office/officeart/2005/8/layout/cycle2"/>
    <dgm:cxn modelId="{5D9C4C72-3ABF-4BFD-8380-6780A71B8A14}" type="presParOf" srcId="{34333324-75B4-4531-BDFD-1FC1CF702F84}" destId="{559DF2EC-1A9F-4916-BD02-EA47DB20852F}" srcOrd="0" destOrd="0" presId="urn:microsoft.com/office/officeart/2005/8/layout/cycle2"/>
    <dgm:cxn modelId="{A327D551-D66A-4190-9F27-189AF674FD56}" type="presParOf" srcId="{19B6218D-200E-4D4B-BC7C-9EFEB368B102}" destId="{9FD77E52-3E09-4821-82CF-522023C54DCD}" srcOrd="6" destOrd="0" presId="urn:microsoft.com/office/officeart/2005/8/layout/cycle2"/>
    <dgm:cxn modelId="{A0CA9ED2-2E5B-490F-88EC-DF8CEA6ED419}" type="presParOf" srcId="{19B6218D-200E-4D4B-BC7C-9EFEB368B102}" destId="{F49B625A-5655-4034-BE65-F96A5F69962E}" srcOrd="7" destOrd="0" presId="urn:microsoft.com/office/officeart/2005/8/layout/cycle2"/>
    <dgm:cxn modelId="{E8273D23-975A-4AED-82B7-1CA2795B2830}" type="presParOf" srcId="{F49B625A-5655-4034-BE65-F96A5F69962E}" destId="{6CB5D74B-3C15-4B24-A9B4-0EEB07F364A0}" srcOrd="0" destOrd="0" presId="urn:microsoft.com/office/officeart/2005/8/layout/cycle2"/>
    <dgm:cxn modelId="{6DEAEF1F-B7C3-453F-8B6D-749E5DBA527C}" type="presParOf" srcId="{19B6218D-200E-4D4B-BC7C-9EFEB368B102}" destId="{721B3E1D-C1F1-4622-8CB5-0FF88F5D26B5}" srcOrd="8" destOrd="0" presId="urn:microsoft.com/office/officeart/2005/8/layout/cycle2"/>
    <dgm:cxn modelId="{12BA3BDA-43FB-413F-8550-36C3CF1EAAE5}" type="presParOf" srcId="{19B6218D-200E-4D4B-BC7C-9EFEB368B102}" destId="{A0F8E6F1-2442-43F6-BC33-E74F313AB571}" srcOrd="9" destOrd="0" presId="urn:microsoft.com/office/officeart/2005/8/layout/cycle2"/>
    <dgm:cxn modelId="{FFD9C1AA-6134-488C-A577-94E261363014}" type="presParOf" srcId="{A0F8E6F1-2442-43F6-BC33-E74F313AB571}" destId="{E55E0290-62ED-4056-809F-B8959E77964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F85C63-307F-4C01-B04C-C2C8BF8489B6}" type="doc">
      <dgm:prSet loTypeId="urn:microsoft.com/office/officeart/2005/8/layout/hChevron3" loCatId="process" qsTypeId="urn:microsoft.com/office/officeart/2005/8/quickstyle/simple1" qsCatId="simple" csTypeId="urn:microsoft.com/office/officeart/2005/8/colors/accent1_2" csCatId="accent1" phldr="1"/>
      <dgm:spPr/>
    </dgm:pt>
    <dgm:pt modelId="{CAB57DAC-B5FA-49B8-B63B-40854FF9F1CE}">
      <dgm:prSet phldrT="[Text]" custT="1"/>
      <dgm:spPr>
        <a:solidFill>
          <a:srgbClr val="084A9C"/>
        </a:solidFill>
        <a:ln>
          <a:solidFill>
            <a:srgbClr val="FFCC00"/>
          </a:solidFill>
        </a:ln>
      </dgm:spPr>
      <dgm:t>
        <a:bodyPr/>
        <a:lstStyle/>
        <a:p>
          <a:r>
            <a:rPr lang="en-US" sz="2400" dirty="0" smtClean="0">
              <a:solidFill>
                <a:schemeClr val="bg1"/>
              </a:solidFill>
              <a:latin typeface="+mj-lt"/>
              <a:cs typeface="Times New Roman" pitchFamily="18" charset="0"/>
            </a:rPr>
            <a:t>Mandatory Training or </a:t>
          </a:r>
          <a:br>
            <a:rPr lang="en-US" sz="2400" dirty="0" smtClean="0">
              <a:solidFill>
                <a:schemeClr val="bg1"/>
              </a:solidFill>
              <a:latin typeface="+mj-lt"/>
              <a:cs typeface="Times New Roman" pitchFamily="18" charset="0"/>
            </a:rPr>
          </a:br>
          <a:r>
            <a:rPr lang="en-US" sz="2400" dirty="0" smtClean="0">
              <a:solidFill>
                <a:schemeClr val="bg1"/>
              </a:solidFill>
              <a:latin typeface="+mj-lt"/>
              <a:cs typeface="Times New Roman" pitchFamily="18" charset="0"/>
            </a:rPr>
            <a:t>Re-Training</a:t>
          </a:r>
          <a:endParaRPr lang="en-US" sz="2400" dirty="0">
            <a:solidFill>
              <a:schemeClr val="bg1"/>
            </a:solidFill>
            <a:latin typeface="+mj-lt"/>
            <a:cs typeface="Times New Roman" pitchFamily="18" charset="0"/>
          </a:endParaRPr>
        </a:p>
      </dgm:t>
    </dgm:pt>
    <dgm:pt modelId="{AB33F99F-EE88-4340-B409-C9AC59E2190C}" type="parTrans" cxnId="{29131C8C-29B4-4688-BFD5-BD41B1C81310}">
      <dgm:prSet/>
      <dgm:spPr/>
      <dgm:t>
        <a:bodyPr/>
        <a:lstStyle/>
        <a:p>
          <a:endParaRPr lang="en-US"/>
        </a:p>
      </dgm:t>
    </dgm:pt>
    <dgm:pt modelId="{8C1659ED-5A8B-41C4-B320-1E2FF919F67E}" type="sibTrans" cxnId="{29131C8C-29B4-4688-BFD5-BD41B1C81310}">
      <dgm:prSet/>
      <dgm:spPr/>
      <dgm:t>
        <a:bodyPr/>
        <a:lstStyle/>
        <a:p>
          <a:endParaRPr lang="en-US"/>
        </a:p>
      </dgm:t>
    </dgm:pt>
    <dgm:pt modelId="{3DDB5CDC-8499-44E0-9B97-3FB1B543488C}">
      <dgm:prSet phldrT="[Text]" custT="1"/>
      <dgm:spPr>
        <a:solidFill>
          <a:srgbClr val="FFCC00"/>
        </a:solidFill>
        <a:ln>
          <a:solidFill>
            <a:srgbClr val="084A9C"/>
          </a:solidFill>
        </a:ln>
      </dgm:spPr>
      <dgm:t>
        <a:bodyPr/>
        <a:lstStyle/>
        <a:p>
          <a:r>
            <a:rPr lang="en-US" sz="2400" dirty="0" smtClean="0">
              <a:solidFill>
                <a:schemeClr val="tx1"/>
              </a:solidFill>
              <a:latin typeface="+mj-lt"/>
              <a:cs typeface="Times New Roman" pitchFamily="18" charset="0"/>
            </a:rPr>
            <a:t>Disciplinary Action</a:t>
          </a:r>
          <a:endParaRPr lang="en-US" sz="2400" dirty="0">
            <a:solidFill>
              <a:schemeClr val="tx1"/>
            </a:solidFill>
            <a:latin typeface="+mj-lt"/>
            <a:cs typeface="Times New Roman" pitchFamily="18" charset="0"/>
          </a:endParaRPr>
        </a:p>
      </dgm:t>
    </dgm:pt>
    <dgm:pt modelId="{56383A25-6EBC-4BC8-989E-CD908199955F}" type="parTrans" cxnId="{87964095-8660-445F-872C-8322DA120765}">
      <dgm:prSet/>
      <dgm:spPr/>
      <dgm:t>
        <a:bodyPr/>
        <a:lstStyle/>
        <a:p>
          <a:endParaRPr lang="en-US"/>
        </a:p>
      </dgm:t>
    </dgm:pt>
    <dgm:pt modelId="{2CFD49ED-3037-411D-9A01-F401EE16120A}" type="sibTrans" cxnId="{87964095-8660-445F-872C-8322DA120765}">
      <dgm:prSet/>
      <dgm:spPr/>
      <dgm:t>
        <a:bodyPr/>
        <a:lstStyle/>
        <a:p>
          <a:endParaRPr lang="en-US"/>
        </a:p>
      </dgm:t>
    </dgm:pt>
    <dgm:pt modelId="{242402FC-681D-4788-983E-A1DB87C6CDE6}">
      <dgm:prSet phldrT="[Text]" custT="1"/>
      <dgm:spPr>
        <a:solidFill>
          <a:srgbClr val="084A9C"/>
        </a:solidFill>
        <a:ln>
          <a:solidFill>
            <a:srgbClr val="FFCC00"/>
          </a:solidFill>
        </a:ln>
      </dgm:spPr>
      <dgm:t>
        <a:bodyPr/>
        <a:lstStyle/>
        <a:p>
          <a:r>
            <a:rPr lang="en-US" sz="2400" dirty="0" smtClean="0">
              <a:solidFill>
                <a:schemeClr val="bg1"/>
              </a:solidFill>
              <a:latin typeface="+mj-lt"/>
              <a:cs typeface="Times New Roman" pitchFamily="18" charset="0"/>
            </a:rPr>
            <a:t>Termination</a:t>
          </a:r>
          <a:endParaRPr lang="en-US" sz="2400" dirty="0">
            <a:solidFill>
              <a:schemeClr val="bg1"/>
            </a:solidFill>
            <a:latin typeface="+mj-lt"/>
            <a:cs typeface="Times New Roman" pitchFamily="18" charset="0"/>
          </a:endParaRPr>
        </a:p>
      </dgm:t>
    </dgm:pt>
    <dgm:pt modelId="{C8F6A6A6-ACE5-44D1-8941-AFEE4B8C4EDD}" type="parTrans" cxnId="{F7B66586-081F-4448-AAC5-FFB8C7F001AF}">
      <dgm:prSet/>
      <dgm:spPr/>
      <dgm:t>
        <a:bodyPr/>
        <a:lstStyle/>
        <a:p>
          <a:endParaRPr lang="en-US"/>
        </a:p>
      </dgm:t>
    </dgm:pt>
    <dgm:pt modelId="{FF43138D-EA05-425B-93FC-450DE4C0DF3C}" type="sibTrans" cxnId="{F7B66586-081F-4448-AAC5-FFB8C7F001AF}">
      <dgm:prSet/>
      <dgm:spPr/>
      <dgm:t>
        <a:bodyPr/>
        <a:lstStyle/>
        <a:p>
          <a:endParaRPr lang="en-US"/>
        </a:p>
      </dgm:t>
    </dgm:pt>
    <dgm:pt modelId="{10C036FC-07D5-4C2F-AFDC-886BF85BAD51}" type="pres">
      <dgm:prSet presAssocID="{60F85C63-307F-4C01-B04C-C2C8BF8489B6}" presName="Name0" presStyleCnt="0">
        <dgm:presLayoutVars>
          <dgm:dir/>
          <dgm:resizeHandles val="exact"/>
        </dgm:presLayoutVars>
      </dgm:prSet>
      <dgm:spPr/>
    </dgm:pt>
    <dgm:pt modelId="{DA5A5ECE-3879-45BC-A535-6CB1A840E918}" type="pres">
      <dgm:prSet presAssocID="{CAB57DAC-B5FA-49B8-B63B-40854FF9F1CE}" presName="parTxOnly" presStyleLbl="node1" presStyleIdx="0" presStyleCnt="3">
        <dgm:presLayoutVars>
          <dgm:bulletEnabled val="1"/>
        </dgm:presLayoutVars>
      </dgm:prSet>
      <dgm:spPr/>
      <dgm:t>
        <a:bodyPr/>
        <a:lstStyle/>
        <a:p>
          <a:endParaRPr lang="en-US"/>
        </a:p>
      </dgm:t>
    </dgm:pt>
    <dgm:pt modelId="{3C7AD8CA-E727-4ADB-AEA4-2B2D508C7137}" type="pres">
      <dgm:prSet presAssocID="{8C1659ED-5A8B-41C4-B320-1E2FF919F67E}" presName="parSpace" presStyleCnt="0"/>
      <dgm:spPr/>
    </dgm:pt>
    <dgm:pt modelId="{F6B71E8A-595C-40EC-B1CE-F234AB6801B7}" type="pres">
      <dgm:prSet presAssocID="{3DDB5CDC-8499-44E0-9B97-3FB1B543488C}" presName="parTxOnly" presStyleLbl="node1" presStyleIdx="1" presStyleCnt="3">
        <dgm:presLayoutVars>
          <dgm:bulletEnabled val="1"/>
        </dgm:presLayoutVars>
      </dgm:prSet>
      <dgm:spPr/>
      <dgm:t>
        <a:bodyPr/>
        <a:lstStyle/>
        <a:p>
          <a:endParaRPr lang="en-US"/>
        </a:p>
      </dgm:t>
    </dgm:pt>
    <dgm:pt modelId="{19CDE27A-6282-433B-B12E-B5FCE794BA78}" type="pres">
      <dgm:prSet presAssocID="{2CFD49ED-3037-411D-9A01-F401EE16120A}" presName="parSpace" presStyleCnt="0"/>
      <dgm:spPr/>
    </dgm:pt>
    <dgm:pt modelId="{DBCF2E5B-3311-4F19-AFA2-59108036630E}" type="pres">
      <dgm:prSet presAssocID="{242402FC-681D-4788-983E-A1DB87C6CDE6}" presName="parTxOnly" presStyleLbl="node1" presStyleIdx="2" presStyleCnt="3">
        <dgm:presLayoutVars>
          <dgm:bulletEnabled val="1"/>
        </dgm:presLayoutVars>
      </dgm:prSet>
      <dgm:spPr/>
      <dgm:t>
        <a:bodyPr/>
        <a:lstStyle/>
        <a:p>
          <a:endParaRPr lang="en-US"/>
        </a:p>
      </dgm:t>
    </dgm:pt>
  </dgm:ptLst>
  <dgm:cxnLst>
    <dgm:cxn modelId="{53F0B43D-CBB9-4B80-8BBA-9822A1CFD671}" type="presOf" srcId="{3DDB5CDC-8499-44E0-9B97-3FB1B543488C}" destId="{F6B71E8A-595C-40EC-B1CE-F234AB6801B7}" srcOrd="0" destOrd="0" presId="urn:microsoft.com/office/officeart/2005/8/layout/hChevron3"/>
    <dgm:cxn modelId="{F7B66586-081F-4448-AAC5-FFB8C7F001AF}" srcId="{60F85C63-307F-4C01-B04C-C2C8BF8489B6}" destId="{242402FC-681D-4788-983E-A1DB87C6CDE6}" srcOrd="2" destOrd="0" parTransId="{C8F6A6A6-ACE5-44D1-8941-AFEE4B8C4EDD}" sibTransId="{FF43138D-EA05-425B-93FC-450DE4C0DF3C}"/>
    <dgm:cxn modelId="{77AADA47-B0E6-48C0-8FC8-3FC91E00E611}" type="presOf" srcId="{60F85C63-307F-4C01-B04C-C2C8BF8489B6}" destId="{10C036FC-07D5-4C2F-AFDC-886BF85BAD51}" srcOrd="0" destOrd="0" presId="urn:microsoft.com/office/officeart/2005/8/layout/hChevron3"/>
    <dgm:cxn modelId="{87964095-8660-445F-872C-8322DA120765}" srcId="{60F85C63-307F-4C01-B04C-C2C8BF8489B6}" destId="{3DDB5CDC-8499-44E0-9B97-3FB1B543488C}" srcOrd="1" destOrd="0" parTransId="{56383A25-6EBC-4BC8-989E-CD908199955F}" sibTransId="{2CFD49ED-3037-411D-9A01-F401EE16120A}"/>
    <dgm:cxn modelId="{CF7E96CD-166A-4A08-A19C-24EF53F8E4D6}" type="presOf" srcId="{242402FC-681D-4788-983E-A1DB87C6CDE6}" destId="{DBCF2E5B-3311-4F19-AFA2-59108036630E}" srcOrd="0" destOrd="0" presId="urn:microsoft.com/office/officeart/2005/8/layout/hChevron3"/>
    <dgm:cxn modelId="{29131C8C-29B4-4688-BFD5-BD41B1C81310}" srcId="{60F85C63-307F-4C01-B04C-C2C8BF8489B6}" destId="{CAB57DAC-B5FA-49B8-B63B-40854FF9F1CE}" srcOrd="0" destOrd="0" parTransId="{AB33F99F-EE88-4340-B409-C9AC59E2190C}" sibTransId="{8C1659ED-5A8B-41C4-B320-1E2FF919F67E}"/>
    <dgm:cxn modelId="{63519C10-0ECE-4DDD-BE31-F32F4A9ECC92}" type="presOf" srcId="{CAB57DAC-B5FA-49B8-B63B-40854FF9F1CE}" destId="{DA5A5ECE-3879-45BC-A535-6CB1A840E918}" srcOrd="0" destOrd="0" presId="urn:microsoft.com/office/officeart/2005/8/layout/hChevron3"/>
    <dgm:cxn modelId="{9469EA5B-5128-487C-B14A-3309BB371FCC}" type="presParOf" srcId="{10C036FC-07D5-4C2F-AFDC-886BF85BAD51}" destId="{DA5A5ECE-3879-45BC-A535-6CB1A840E918}" srcOrd="0" destOrd="0" presId="urn:microsoft.com/office/officeart/2005/8/layout/hChevron3"/>
    <dgm:cxn modelId="{11BDF10F-8E0A-4184-9E2D-57D32EA0E710}" type="presParOf" srcId="{10C036FC-07D5-4C2F-AFDC-886BF85BAD51}" destId="{3C7AD8CA-E727-4ADB-AEA4-2B2D508C7137}" srcOrd="1" destOrd="0" presId="urn:microsoft.com/office/officeart/2005/8/layout/hChevron3"/>
    <dgm:cxn modelId="{4783BB59-2EC0-43F6-A8E4-246EBD701BEA}" type="presParOf" srcId="{10C036FC-07D5-4C2F-AFDC-886BF85BAD51}" destId="{F6B71E8A-595C-40EC-B1CE-F234AB6801B7}" srcOrd="2" destOrd="0" presId="urn:microsoft.com/office/officeart/2005/8/layout/hChevron3"/>
    <dgm:cxn modelId="{A952F004-3C56-4091-A922-FC7F32854D8B}" type="presParOf" srcId="{10C036FC-07D5-4C2F-AFDC-886BF85BAD51}" destId="{19CDE27A-6282-433B-B12E-B5FCE794BA78}" srcOrd="3" destOrd="0" presId="urn:microsoft.com/office/officeart/2005/8/layout/hChevron3"/>
    <dgm:cxn modelId="{F148458E-730F-48D3-991E-2331BF72D660}" type="presParOf" srcId="{10C036FC-07D5-4C2F-AFDC-886BF85BAD51}" destId="{DBCF2E5B-3311-4F19-AFA2-59108036630E}"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734559-3A20-452E-9B3F-F2E276356CB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D465BB8-1507-4E45-AD99-DAD3C2943C2D}">
      <dgm:prSet phldrT="[Text]" custT="1"/>
      <dgm:spPr>
        <a:solidFill>
          <a:srgbClr val="FFCC00"/>
        </a:solidFill>
        <a:ln>
          <a:solidFill>
            <a:srgbClr val="084A9C"/>
          </a:solidFill>
        </a:ln>
      </dgm:spPr>
      <dgm:t>
        <a:bodyPr/>
        <a:lstStyle/>
        <a:p>
          <a:r>
            <a:rPr lang="en-US" sz="3200" cap="small" baseline="0" dirty="0" smtClean="0">
              <a:solidFill>
                <a:schemeClr val="tx1"/>
              </a:solidFill>
              <a:latin typeface="+mj-lt"/>
              <a:cs typeface="Times New Roman" pitchFamily="18" charset="0"/>
            </a:rPr>
            <a:t>Prevent</a:t>
          </a:r>
          <a:endParaRPr lang="en-US" sz="3200" cap="small" baseline="0" dirty="0">
            <a:solidFill>
              <a:schemeClr val="tx1"/>
            </a:solidFill>
            <a:latin typeface="+mj-lt"/>
            <a:cs typeface="Times New Roman" pitchFamily="18" charset="0"/>
          </a:endParaRPr>
        </a:p>
      </dgm:t>
    </dgm:pt>
    <dgm:pt modelId="{2AE681D6-74EF-4DFF-925D-6B4594FEDADF}" type="parTrans" cxnId="{5AC27269-0AEB-4DD7-A500-EC7CBF7A1FD7}">
      <dgm:prSet/>
      <dgm:spPr/>
      <dgm:t>
        <a:bodyPr/>
        <a:lstStyle/>
        <a:p>
          <a:endParaRPr lang="en-US"/>
        </a:p>
      </dgm:t>
    </dgm:pt>
    <dgm:pt modelId="{AA300C6A-6679-4D65-B977-C893A5069F60}" type="sibTrans" cxnId="{5AC27269-0AEB-4DD7-A500-EC7CBF7A1FD7}">
      <dgm:prSet/>
      <dgm:spPr>
        <a:ln>
          <a:solidFill>
            <a:srgbClr val="084A9C">
              <a:alpha val="90000"/>
            </a:srgbClr>
          </a:solidFill>
        </a:ln>
      </dgm:spPr>
      <dgm:t>
        <a:bodyPr/>
        <a:lstStyle/>
        <a:p>
          <a:endParaRPr lang="en-US" dirty="0"/>
        </a:p>
      </dgm:t>
    </dgm:pt>
    <dgm:pt modelId="{367871B1-3DCF-4939-B1FD-1B173D66874E}">
      <dgm:prSet phldrT="[Text]" custT="1"/>
      <dgm:spPr/>
      <dgm:t>
        <a:bodyPr/>
        <a:lstStyle/>
        <a:p>
          <a:r>
            <a:rPr lang="en-US" sz="2000" dirty="0" smtClean="0">
              <a:solidFill>
                <a:schemeClr val="tx1"/>
              </a:solidFill>
              <a:latin typeface="+mj-lt"/>
              <a:cs typeface="Times New Roman" pitchFamily="18" charset="0"/>
            </a:rPr>
            <a:t>Operate within your organization’s ethical expectations to PREVENT noncompliance!</a:t>
          </a:r>
          <a:endParaRPr lang="en-US" sz="2000" dirty="0">
            <a:latin typeface="+mj-lt"/>
            <a:cs typeface="Times New Roman" pitchFamily="18" charset="0"/>
          </a:endParaRPr>
        </a:p>
      </dgm:t>
    </dgm:pt>
    <dgm:pt modelId="{B9776CF4-D218-4D0D-8C79-68972917D1B7}" type="parTrans" cxnId="{A4432CC9-0753-4A2C-831E-3B32FBF5E424}">
      <dgm:prSet/>
      <dgm:spPr/>
      <dgm:t>
        <a:bodyPr/>
        <a:lstStyle/>
        <a:p>
          <a:endParaRPr lang="en-US"/>
        </a:p>
      </dgm:t>
    </dgm:pt>
    <dgm:pt modelId="{9B72C584-4046-4EDB-9DDC-4D33C89A6A54}" type="sibTrans" cxnId="{A4432CC9-0753-4A2C-831E-3B32FBF5E424}">
      <dgm:prSet/>
      <dgm:spPr/>
      <dgm:t>
        <a:bodyPr/>
        <a:lstStyle/>
        <a:p>
          <a:endParaRPr lang="en-US"/>
        </a:p>
      </dgm:t>
    </dgm:pt>
    <dgm:pt modelId="{E5305C48-5D87-4CC3-B932-2DEFA9FCFD07}">
      <dgm:prSet phldrT="[Text]" custT="1"/>
      <dgm:spPr>
        <a:solidFill>
          <a:srgbClr val="084A9C"/>
        </a:solidFill>
        <a:ln>
          <a:solidFill>
            <a:srgbClr val="FFCC00"/>
          </a:solidFill>
        </a:ln>
      </dgm:spPr>
      <dgm:t>
        <a:bodyPr/>
        <a:lstStyle/>
        <a:p>
          <a:r>
            <a:rPr lang="en-US" sz="3200" cap="small" baseline="0" dirty="0" smtClean="0">
              <a:latin typeface="+mj-lt"/>
              <a:cs typeface="Times New Roman" pitchFamily="18" charset="0"/>
            </a:rPr>
            <a:t>Detect &amp; Report</a:t>
          </a:r>
          <a:endParaRPr lang="en-US" sz="3200" cap="small" baseline="0" dirty="0">
            <a:latin typeface="+mj-lt"/>
            <a:cs typeface="Times New Roman" pitchFamily="18" charset="0"/>
          </a:endParaRPr>
        </a:p>
      </dgm:t>
    </dgm:pt>
    <dgm:pt modelId="{30186336-1D6E-4C65-ABA1-F9E21393D33C}" type="parTrans" cxnId="{CEF1D782-735B-40A9-B33E-23681990BFBE}">
      <dgm:prSet/>
      <dgm:spPr/>
      <dgm:t>
        <a:bodyPr/>
        <a:lstStyle/>
        <a:p>
          <a:endParaRPr lang="en-US"/>
        </a:p>
      </dgm:t>
    </dgm:pt>
    <dgm:pt modelId="{2B2D014D-5C75-41D3-B266-5F09066F76E0}" type="sibTrans" cxnId="{CEF1D782-735B-40A9-B33E-23681990BFBE}">
      <dgm:prSet/>
      <dgm:spPr>
        <a:ln>
          <a:solidFill>
            <a:srgbClr val="084A9C">
              <a:alpha val="90000"/>
            </a:srgbClr>
          </a:solidFill>
        </a:ln>
      </dgm:spPr>
      <dgm:t>
        <a:bodyPr/>
        <a:lstStyle/>
        <a:p>
          <a:endParaRPr lang="en-US" dirty="0"/>
        </a:p>
      </dgm:t>
    </dgm:pt>
    <dgm:pt modelId="{1D4E08E9-4F16-4FB7-A375-392794DB5DC4}">
      <dgm:prSet phldrT="[Text]" custT="1"/>
      <dgm:spPr/>
      <dgm:t>
        <a:bodyPr/>
        <a:lstStyle/>
        <a:p>
          <a:r>
            <a:rPr lang="en-US" sz="2000" dirty="0" smtClean="0">
              <a:solidFill>
                <a:schemeClr val="bg1"/>
              </a:solidFill>
              <a:latin typeface="+mj-lt"/>
              <a:cs typeface="Times New Roman" pitchFamily="18" charset="0"/>
            </a:rPr>
            <a:t>If you DETECT potential noncompliance, REPORT it!</a:t>
          </a:r>
          <a:endParaRPr lang="en-US" sz="2000" dirty="0">
            <a:solidFill>
              <a:schemeClr val="bg1"/>
            </a:solidFill>
            <a:latin typeface="+mj-lt"/>
            <a:cs typeface="Times New Roman" pitchFamily="18" charset="0"/>
          </a:endParaRPr>
        </a:p>
      </dgm:t>
    </dgm:pt>
    <dgm:pt modelId="{4846ECE1-08A7-4A2B-9C8C-FF4F9EAF3C66}" type="parTrans" cxnId="{19918A73-BE77-4F40-855E-36F537C6B132}">
      <dgm:prSet/>
      <dgm:spPr/>
      <dgm:t>
        <a:bodyPr/>
        <a:lstStyle/>
        <a:p>
          <a:endParaRPr lang="en-US"/>
        </a:p>
      </dgm:t>
    </dgm:pt>
    <dgm:pt modelId="{E468F74C-A32D-43C4-81B9-42945A7F094A}" type="sibTrans" cxnId="{19918A73-BE77-4F40-855E-36F537C6B132}">
      <dgm:prSet/>
      <dgm:spPr/>
      <dgm:t>
        <a:bodyPr/>
        <a:lstStyle/>
        <a:p>
          <a:endParaRPr lang="en-US"/>
        </a:p>
      </dgm:t>
    </dgm:pt>
    <dgm:pt modelId="{3D6C8D1D-2433-45A2-958B-42B42B47F1E3}">
      <dgm:prSet phldrT="[Text]" custT="1"/>
      <dgm:spPr>
        <a:solidFill>
          <a:srgbClr val="FFCC00"/>
        </a:solidFill>
        <a:ln>
          <a:solidFill>
            <a:srgbClr val="084A9C"/>
          </a:solidFill>
        </a:ln>
      </dgm:spPr>
      <dgm:t>
        <a:bodyPr/>
        <a:lstStyle/>
        <a:p>
          <a:r>
            <a:rPr lang="en-US" sz="3200" cap="small" baseline="0" dirty="0" smtClean="0">
              <a:solidFill>
                <a:schemeClr val="tx1"/>
              </a:solidFill>
              <a:latin typeface="+mj-lt"/>
              <a:cs typeface="Times New Roman" pitchFamily="18" charset="0"/>
            </a:rPr>
            <a:t>Correct</a:t>
          </a:r>
          <a:endParaRPr lang="en-US" sz="3200" cap="small" baseline="0" dirty="0">
            <a:solidFill>
              <a:schemeClr val="tx1"/>
            </a:solidFill>
            <a:latin typeface="+mj-lt"/>
            <a:cs typeface="Times New Roman" pitchFamily="18" charset="0"/>
          </a:endParaRPr>
        </a:p>
      </dgm:t>
    </dgm:pt>
    <dgm:pt modelId="{AB170219-EFC9-4993-B16E-AE3E50A3D83E}" type="parTrans" cxnId="{0CDF7FCF-7F31-4D2C-9079-2A18168CB3F8}">
      <dgm:prSet/>
      <dgm:spPr/>
      <dgm:t>
        <a:bodyPr/>
        <a:lstStyle/>
        <a:p>
          <a:endParaRPr lang="en-US"/>
        </a:p>
      </dgm:t>
    </dgm:pt>
    <dgm:pt modelId="{DDC15A97-615D-4EC8-BCCC-D17926B30739}" type="sibTrans" cxnId="{0CDF7FCF-7F31-4D2C-9079-2A18168CB3F8}">
      <dgm:prSet/>
      <dgm:spPr/>
      <dgm:t>
        <a:bodyPr/>
        <a:lstStyle/>
        <a:p>
          <a:endParaRPr lang="en-US"/>
        </a:p>
      </dgm:t>
    </dgm:pt>
    <dgm:pt modelId="{C48E195C-03BC-4678-BF89-38E0FA881851}">
      <dgm:prSet phldrT="[Text]" custT="1"/>
      <dgm:spPr/>
      <dgm:t>
        <a:bodyPr/>
        <a:lstStyle/>
        <a:p>
          <a:r>
            <a:rPr lang="en-US" sz="2000" dirty="0" smtClean="0">
              <a:solidFill>
                <a:schemeClr val="tx1"/>
              </a:solidFill>
              <a:latin typeface="+mj-lt"/>
              <a:cs typeface="Times New Roman" pitchFamily="18" charset="0"/>
            </a:rPr>
            <a:t>CORRECT noncompliance to protect beneficiaries and to save money!</a:t>
          </a:r>
          <a:endParaRPr lang="en-US" sz="2000" dirty="0">
            <a:latin typeface="+mj-lt"/>
            <a:cs typeface="Times New Roman" pitchFamily="18" charset="0"/>
          </a:endParaRPr>
        </a:p>
      </dgm:t>
    </dgm:pt>
    <dgm:pt modelId="{E332CD3C-95F9-4D82-9319-1956C412E714}" type="parTrans" cxnId="{26BF91EC-BD2E-45E3-940C-F2C5BB0B125D}">
      <dgm:prSet/>
      <dgm:spPr/>
      <dgm:t>
        <a:bodyPr/>
        <a:lstStyle/>
        <a:p>
          <a:endParaRPr lang="en-US"/>
        </a:p>
      </dgm:t>
    </dgm:pt>
    <dgm:pt modelId="{A2E644DD-D07A-42CD-A57E-F30030516938}" type="sibTrans" cxnId="{26BF91EC-BD2E-45E3-940C-F2C5BB0B125D}">
      <dgm:prSet/>
      <dgm:spPr/>
      <dgm:t>
        <a:bodyPr/>
        <a:lstStyle/>
        <a:p>
          <a:endParaRPr lang="en-US"/>
        </a:p>
      </dgm:t>
    </dgm:pt>
    <dgm:pt modelId="{9A793790-CE08-470E-B90D-D4C7F5FF1D35}" type="pres">
      <dgm:prSet presAssocID="{DE734559-3A20-452E-9B3F-F2E276356CB4}" presName="outerComposite" presStyleCnt="0">
        <dgm:presLayoutVars>
          <dgm:chMax val="5"/>
          <dgm:dir/>
          <dgm:resizeHandles val="exact"/>
        </dgm:presLayoutVars>
      </dgm:prSet>
      <dgm:spPr/>
      <dgm:t>
        <a:bodyPr/>
        <a:lstStyle/>
        <a:p>
          <a:endParaRPr lang="en-US"/>
        </a:p>
      </dgm:t>
    </dgm:pt>
    <dgm:pt modelId="{37227B99-C0ED-4770-A3A0-A83CE1096A8F}" type="pres">
      <dgm:prSet presAssocID="{DE734559-3A20-452E-9B3F-F2E276356CB4}" presName="dummyMaxCanvas" presStyleCnt="0">
        <dgm:presLayoutVars/>
      </dgm:prSet>
      <dgm:spPr/>
    </dgm:pt>
    <dgm:pt modelId="{7BDB7EC5-EEED-4004-A016-92895002D417}" type="pres">
      <dgm:prSet presAssocID="{DE734559-3A20-452E-9B3F-F2E276356CB4}" presName="ThreeNodes_1" presStyleLbl="node1" presStyleIdx="0" presStyleCnt="3">
        <dgm:presLayoutVars>
          <dgm:bulletEnabled val="1"/>
        </dgm:presLayoutVars>
      </dgm:prSet>
      <dgm:spPr/>
      <dgm:t>
        <a:bodyPr/>
        <a:lstStyle/>
        <a:p>
          <a:endParaRPr lang="en-US"/>
        </a:p>
      </dgm:t>
    </dgm:pt>
    <dgm:pt modelId="{B63320F5-93D7-4F41-A156-8D89E37ABF56}" type="pres">
      <dgm:prSet presAssocID="{DE734559-3A20-452E-9B3F-F2E276356CB4}" presName="ThreeNodes_2" presStyleLbl="node1" presStyleIdx="1" presStyleCnt="3">
        <dgm:presLayoutVars>
          <dgm:bulletEnabled val="1"/>
        </dgm:presLayoutVars>
      </dgm:prSet>
      <dgm:spPr/>
      <dgm:t>
        <a:bodyPr/>
        <a:lstStyle/>
        <a:p>
          <a:endParaRPr lang="en-US"/>
        </a:p>
      </dgm:t>
    </dgm:pt>
    <dgm:pt modelId="{50FF39F4-D16D-4670-9662-2106BC97E5C9}" type="pres">
      <dgm:prSet presAssocID="{DE734559-3A20-452E-9B3F-F2E276356CB4}" presName="ThreeNodes_3" presStyleLbl="node1" presStyleIdx="2" presStyleCnt="3">
        <dgm:presLayoutVars>
          <dgm:bulletEnabled val="1"/>
        </dgm:presLayoutVars>
      </dgm:prSet>
      <dgm:spPr/>
      <dgm:t>
        <a:bodyPr/>
        <a:lstStyle/>
        <a:p>
          <a:endParaRPr lang="en-US"/>
        </a:p>
      </dgm:t>
    </dgm:pt>
    <dgm:pt modelId="{381B34A8-3345-4136-87BE-71F069A12350}" type="pres">
      <dgm:prSet presAssocID="{DE734559-3A20-452E-9B3F-F2E276356CB4}" presName="ThreeConn_1-2" presStyleLbl="fgAccFollowNode1" presStyleIdx="0" presStyleCnt="2">
        <dgm:presLayoutVars>
          <dgm:bulletEnabled val="1"/>
        </dgm:presLayoutVars>
      </dgm:prSet>
      <dgm:spPr/>
      <dgm:t>
        <a:bodyPr/>
        <a:lstStyle/>
        <a:p>
          <a:endParaRPr lang="en-US"/>
        </a:p>
      </dgm:t>
    </dgm:pt>
    <dgm:pt modelId="{51149946-C0D4-496E-8E93-2D3474B8FF4E}" type="pres">
      <dgm:prSet presAssocID="{DE734559-3A20-452E-9B3F-F2E276356CB4}" presName="ThreeConn_2-3" presStyleLbl="fgAccFollowNode1" presStyleIdx="1" presStyleCnt="2">
        <dgm:presLayoutVars>
          <dgm:bulletEnabled val="1"/>
        </dgm:presLayoutVars>
      </dgm:prSet>
      <dgm:spPr/>
      <dgm:t>
        <a:bodyPr/>
        <a:lstStyle/>
        <a:p>
          <a:endParaRPr lang="en-US"/>
        </a:p>
      </dgm:t>
    </dgm:pt>
    <dgm:pt modelId="{CC64A204-107E-4F35-AD18-8843A1C8F538}" type="pres">
      <dgm:prSet presAssocID="{DE734559-3A20-452E-9B3F-F2E276356CB4}" presName="ThreeNodes_1_text" presStyleLbl="node1" presStyleIdx="2" presStyleCnt="3">
        <dgm:presLayoutVars>
          <dgm:bulletEnabled val="1"/>
        </dgm:presLayoutVars>
      </dgm:prSet>
      <dgm:spPr/>
      <dgm:t>
        <a:bodyPr/>
        <a:lstStyle/>
        <a:p>
          <a:endParaRPr lang="en-US"/>
        </a:p>
      </dgm:t>
    </dgm:pt>
    <dgm:pt modelId="{DDA87402-B181-42F1-A39D-7AF3B74DFE8C}" type="pres">
      <dgm:prSet presAssocID="{DE734559-3A20-452E-9B3F-F2E276356CB4}" presName="ThreeNodes_2_text" presStyleLbl="node1" presStyleIdx="2" presStyleCnt="3">
        <dgm:presLayoutVars>
          <dgm:bulletEnabled val="1"/>
        </dgm:presLayoutVars>
      </dgm:prSet>
      <dgm:spPr/>
      <dgm:t>
        <a:bodyPr/>
        <a:lstStyle/>
        <a:p>
          <a:endParaRPr lang="en-US"/>
        </a:p>
      </dgm:t>
    </dgm:pt>
    <dgm:pt modelId="{2FB32ED3-654E-4569-914D-4B6C0DBB97AF}" type="pres">
      <dgm:prSet presAssocID="{DE734559-3A20-452E-9B3F-F2E276356CB4}" presName="ThreeNodes_3_text" presStyleLbl="node1" presStyleIdx="2" presStyleCnt="3">
        <dgm:presLayoutVars>
          <dgm:bulletEnabled val="1"/>
        </dgm:presLayoutVars>
      </dgm:prSet>
      <dgm:spPr/>
      <dgm:t>
        <a:bodyPr/>
        <a:lstStyle/>
        <a:p>
          <a:endParaRPr lang="en-US"/>
        </a:p>
      </dgm:t>
    </dgm:pt>
  </dgm:ptLst>
  <dgm:cxnLst>
    <dgm:cxn modelId="{26BF91EC-BD2E-45E3-940C-F2C5BB0B125D}" srcId="{3D6C8D1D-2433-45A2-958B-42B42B47F1E3}" destId="{C48E195C-03BC-4678-BF89-38E0FA881851}" srcOrd="0" destOrd="0" parTransId="{E332CD3C-95F9-4D82-9319-1956C412E714}" sibTransId="{A2E644DD-D07A-42CD-A57E-F30030516938}"/>
    <dgm:cxn modelId="{662F2658-3534-4C84-94C7-53678C4F8E4B}" type="presOf" srcId="{1D4E08E9-4F16-4FB7-A375-392794DB5DC4}" destId="{B63320F5-93D7-4F41-A156-8D89E37ABF56}" srcOrd="0" destOrd="1" presId="urn:microsoft.com/office/officeart/2005/8/layout/vProcess5"/>
    <dgm:cxn modelId="{EF5B7828-330B-40BF-B42A-F6AD5C7E3CF9}" type="presOf" srcId="{3D6C8D1D-2433-45A2-958B-42B42B47F1E3}" destId="{50FF39F4-D16D-4670-9662-2106BC97E5C9}" srcOrd="0" destOrd="0" presId="urn:microsoft.com/office/officeart/2005/8/layout/vProcess5"/>
    <dgm:cxn modelId="{DE291F77-A18D-4656-B72D-1AEC4A83B1BF}" type="presOf" srcId="{C48E195C-03BC-4678-BF89-38E0FA881851}" destId="{2FB32ED3-654E-4569-914D-4B6C0DBB97AF}" srcOrd="1" destOrd="1" presId="urn:microsoft.com/office/officeart/2005/8/layout/vProcess5"/>
    <dgm:cxn modelId="{0CDF7FCF-7F31-4D2C-9079-2A18168CB3F8}" srcId="{DE734559-3A20-452E-9B3F-F2E276356CB4}" destId="{3D6C8D1D-2433-45A2-958B-42B42B47F1E3}" srcOrd="2" destOrd="0" parTransId="{AB170219-EFC9-4993-B16E-AE3E50A3D83E}" sibTransId="{DDC15A97-615D-4EC8-BCCC-D17926B30739}"/>
    <dgm:cxn modelId="{5AC27269-0AEB-4DD7-A500-EC7CBF7A1FD7}" srcId="{DE734559-3A20-452E-9B3F-F2E276356CB4}" destId="{AD465BB8-1507-4E45-AD99-DAD3C2943C2D}" srcOrd="0" destOrd="0" parTransId="{2AE681D6-74EF-4DFF-925D-6B4594FEDADF}" sibTransId="{AA300C6A-6679-4D65-B977-C893A5069F60}"/>
    <dgm:cxn modelId="{B1882B0F-2CC7-4E95-B982-1F0CAA5671D7}" type="presOf" srcId="{367871B1-3DCF-4939-B1FD-1B173D66874E}" destId="{7BDB7EC5-EEED-4004-A016-92895002D417}" srcOrd="0" destOrd="1" presId="urn:microsoft.com/office/officeart/2005/8/layout/vProcess5"/>
    <dgm:cxn modelId="{D919A45A-3463-4FD7-8E4E-F19CE5D4C3E9}" type="presOf" srcId="{2B2D014D-5C75-41D3-B266-5F09066F76E0}" destId="{51149946-C0D4-496E-8E93-2D3474B8FF4E}" srcOrd="0" destOrd="0" presId="urn:microsoft.com/office/officeart/2005/8/layout/vProcess5"/>
    <dgm:cxn modelId="{199A681A-AE7A-4F4C-8530-66AF29D52FAD}" type="presOf" srcId="{E5305C48-5D87-4CC3-B932-2DEFA9FCFD07}" destId="{DDA87402-B181-42F1-A39D-7AF3B74DFE8C}" srcOrd="1" destOrd="0" presId="urn:microsoft.com/office/officeart/2005/8/layout/vProcess5"/>
    <dgm:cxn modelId="{75B6C4FF-E10D-4FB0-8892-88FF864C421C}" type="presOf" srcId="{DE734559-3A20-452E-9B3F-F2E276356CB4}" destId="{9A793790-CE08-470E-B90D-D4C7F5FF1D35}" srcOrd="0" destOrd="0" presId="urn:microsoft.com/office/officeart/2005/8/layout/vProcess5"/>
    <dgm:cxn modelId="{EB993E85-D2D9-49D4-8B1E-6339001DF7B5}" type="presOf" srcId="{E5305C48-5D87-4CC3-B932-2DEFA9FCFD07}" destId="{B63320F5-93D7-4F41-A156-8D89E37ABF56}" srcOrd="0" destOrd="0" presId="urn:microsoft.com/office/officeart/2005/8/layout/vProcess5"/>
    <dgm:cxn modelId="{19918A73-BE77-4F40-855E-36F537C6B132}" srcId="{E5305C48-5D87-4CC3-B932-2DEFA9FCFD07}" destId="{1D4E08E9-4F16-4FB7-A375-392794DB5DC4}" srcOrd="0" destOrd="0" parTransId="{4846ECE1-08A7-4A2B-9C8C-FF4F9EAF3C66}" sibTransId="{E468F74C-A32D-43C4-81B9-42945A7F094A}"/>
    <dgm:cxn modelId="{BB5BB294-5523-4C3D-9415-E8CCB0DE0794}" type="presOf" srcId="{C48E195C-03BC-4678-BF89-38E0FA881851}" destId="{50FF39F4-D16D-4670-9662-2106BC97E5C9}" srcOrd="0" destOrd="1" presId="urn:microsoft.com/office/officeart/2005/8/layout/vProcess5"/>
    <dgm:cxn modelId="{033D46B8-FF2B-4CB1-9E6A-C9603C219E6A}" type="presOf" srcId="{1D4E08E9-4F16-4FB7-A375-392794DB5DC4}" destId="{DDA87402-B181-42F1-A39D-7AF3B74DFE8C}" srcOrd="1" destOrd="1" presId="urn:microsoft.com/office/officeart/2005/8/layout/vProcess5"/>
    <dgm:cxn modelId="{6654B1E0-D825-4E20-BBB2-8981D770735B}" type="presOf" srcId="{367871B1-3DCF-4939-B1FD-1B173D66874E}" destId="{CC64A204-107E-4F35-AD18-8843A1C8F538}" srcOrd="1" destOrd="1" presId="urn:microsoft.com/office/officeart/2005/8/layout/vProcess5"/>
    <dgm:cxn modelId="{B6565C73-B60D-4F22-A4E1-9A7267C3EF27}" type="presOf" srcId="{3D6C8D1D-2433-45A2-958B-42B42B47F1E3}" destId="{2FB32ED3-654E-4569-914D-4B6C0DBB97AF}" srcOrd="1" destOrd="0" presId="urn:microsoft.com/office/officeart/2005/8/layout/vProcess5"/>
    <dgm:cxn modelId="{CEF1D782-735B-40A9-B33E-23681990BFBE}" srcId="{DE734559-3A20-452E-9B3F-F2E276356CB4}" destId="{E5305C48-5D87-4CC3-B932-2DEFA9FCFD07}" srcOrd="1" destOrd="0" parTransId="{30186336-1D6E-4C65-ABA1-F9E21393D33C}" sibTransId="{2B2D014D-5C75-41D3-B266-5F09066F76E0}"/>
    <dgm:cxn modelId="{F3EAB473-E208-4469-84D2-9B9E10C6DE11}" type="presOf" srcId="{AD465BB8-1507-4E45-AD99-DAD3C2943C2D}" destId="{7BDB7EC5-EEED-4004-A016-92895002D417}" srcOrd="0" destOrd="0" presId="urn:microsoft.com/office/officeart/2005/8/layout/vProcess5"/>
    <dgm:cxn modelId="{B342C6F8-95D6-4942-95A2-CD307A263BEC}" type="presOf" srcId="{AD465BB8-1507-4E45-AD99-DAD3C2943C2D}" destId="{CC64A204-107E-4F35-AD18-8843A1C8F538}" srcOrd="1" destOrd="0" presId="urn:microsoft.com/office/officeart/2005/8/layout/vProcess5"/>
    <dgm:cxn modelId="{A7C534C2-2F27-457F-9B8D-B01325FFCADB}" type="presOf" srcId="{AA300C6A-6679-4D65-B977-C893A5069F60}" destId="{381B34A8-3345-4136-87BE-71F069A12350}" srcOrd="0" destOrd="0" presId="urn:microsoft.com/office/officeart/2005/8/layout/vProcess5"/>
    <dgm:cxn modelId="{A4432CC9-0753-4A2C-831E-3B32FBF5E424}" srcId="{AD465BB8-1507-4E45-AD99-DAD3C2943C2D}" destId="{367871B1-3DCF-4939-B1FD-1B173D66874E}" srcOrd="0" destOrd="0" parTransId="{B9776CF4-D218-4D0D-8C79-68972917D1B7}" sibTransId="{9B72C584-4046-4EDB-9DDC-4D33C89A6A54}"/>
    <dgm:cxn modelId="{4C4A3590-0595-45EE-BF73-66887850E4EC}" type="presParOf" srcId="{9A793790-CE08-470E-B90D-D4C7F5FF1D35}" destId="{37227B99-C0ED-4770-A3A0-A83CE1096A8F}" srcOrd="0" destOrd="0" presId="urn:microsoft.com/office/officeart/2005/8/layout/vProcess5"/>
    <dgm:cxn modelId="{ED14F0E3-6640-49F0-9686-2021F9E3E927}" type="presParOf" srcId="{9A793790-CE08-470E-B90D-D4C7F5FF1D35}" destId="{7BDB7EC5-EEED-4004-A016-92895002D417}" srcOrd="1" destOrd="0" presId="urn:microsoft.com/office/officeart/2005/8/layout/vProcess5"/>
    <dgm:cxn modelId="{9FDA09F1-9357-4B60-93D6-91C4C6406014}" type="presParOf" srcId="{9A793790-CE08-470E-B90D-D4C7F5FF1D35}" destId="{B63320F5-93D7-4F41-A156-8D89E37ABF56}" srcOrd="2" destOrd="0" presId="urn:microsoft.com/office/officeart/2005/8/layout/vProcess5"/>
    <dgm:cxn modelId="{57545F33-F80B-49B1-9AFD-288DAA78B6B4}" type="presParOf" srcId="{9A793790-CE08-470E-B90D-D4C7F5FF1D35}" destId="{50FF39F4-D16D-4670-9662-2106BC97E5C9}" srcOrd="3" destOrd="0" presId="urn:microsoft.com/office/officeart/2005/8/layout/vProcess5"/>
    <dgm:cxn modelId="{A41235BD-314D-4CFB-9783-958060F8F243}" type="presParOf" srcId="{9A793790-CE08-470E-B90D-D4C7F5FF1D35}" destId="{381B34A8-3345-4136-87BE-71F069A12350}" srcOrd="4" destOrd="0" presId="urn:microsoft.com/office/officeart/2005/8/layout/vProcess5"/>
    <dgm:cxn modelId="{F7DE4F0A-3D96-49C1-A184-BF167800ABF5}" type="presParOf" srcId="{9A793790-CE08-470E-B90D-D4C7F5FF1D35}" destId="{51149946-C0D4-496E-8E93-2D3474B8FF4E}" srcOrd="5" destOrd="0" presId="urn:microsoft.com/office/officeart/2005/8/layout/vProcess5"/>
    <dgm:cxn modelId="{4FAEC9D9-96E1-470A-8CCC-BBA73DC9B028}" type="presParOf" srcId="{9A793790-CE08-470E-B90D-D4C7F5FF1D35}" destId="{CC64A204-107E-4F35-AD18-8843A1C8F538}" srcOrd="6" destOrd="0" presId="urn:microsoft.com/office/officeart/2005/8/layout/vProcess5"/>
    <dgm:cxn modelId="{AB9F7EB5-D5CB-453D-AFD2-0D3BF5D571FC}" type="presParOf" srcId="{9A793790-CE08-470E-B90D-D4C7F5FF1D35}" destId="{DDA87402-B181-42F1-A39D-7AF3B74DFE8C}" srcOrd="7" destOrd="0" presId="urn:microsoft.com/office/officeart/2005/8/layout/vProcess5"/>
    <dgm:cxn modelId="{20B3513D-5584-41E3-AD83-1EB3BA1BBCD6}" type="presParOf" srcId="{9A793790-CE08-470E-B90D-D4C7F5FF1D35}" destId="{2FB32ED3-654E-4569-914D-4B6C0DBB97A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20118B-DDBB-43EA-A5FE-5652FA4E6687}" type="doc">
      <dgm:prSet loTypeId="urn:microsoft.com/office/officeart/2005/8/layout/hierarchy6" loCatId="hierarchy" qsTypeId="urn:microsoft.com/office/officeart/2005/8/quickstyle/simple1" qsCatId="simple" csTypeId="urn:microsoft.com/office/officeart/2005/8/colors/accent1_4" csCatId="accent1" phldr="1"/>
      <dgm:spPr/>
      <dgm:t>
        <a:bodyPr/>
        <a:lstStyle/>
        <a:p>
          <a:endParaRPr lang="en-US"/>
        </a:p>
      </dgm:t>
    </dgm:pt>
    <dgm:pt modelId="{EB24DD89-A147-4009-A60D-0D4F6A474454}">
      <dgm:prSet phldrT="[Text]" custT="1"/>
      <dgm:spPr>
        <a:solidFill>
          <a:srgbClr val="084A9C"/>
        </a:solidFill>
        <a:ln>
          <a:solidFill>
            <a:srgbClr val="FFCC00"/>
          </a:solidFill>
          <a:round/>
        </a:ln>
      </dgm:spPr>
      <dgm:t>
        <a:bodyPr/>
        <a:lstStyle/>
        <a:p>
          <a:r>
            <a:rPr lang="en-US" sz="1800" baseline="0" dirty="0" smtClean="0">
              <a:latin typeface="+mj-lt"/>
              <a:cs typeface="Times New Roman" pitchFamily="18" charset="0"/>
            </a:rPr>
            <a:t>Medicare Advantage Organization, Prescription Drug Plan, and Medicare Advantage-Prescription Drug Plan</a:t>
          </a:r>
          <a:endParaRPr lang="en-US" sz="1800" baseline="0" dirty="0">
            <a:latin typeface="+mj-lt"/>
            <a:cs typeface="Times New Roman" pitchFamily="18" charset="0"/>
          </a:endParaRPr>
        </a:p>
      </dgm:t>
    </dgm:pt>
    <dgm:pt modelId="{DDDB4245-6422-49E3-BBC7-D5B52C2FBC5D}" type="parTrans" cxnId="{2EE43C3F-31AE-4837-9D9B-5F7DC2756F32}">
      <dgm:prSet/>
      <dgm:spPr/>
      <dgm:t>
        <a:bodyPr/>
        <a:lstStyle/>
        <a:p>
          <a:endParaRPr lang="en-US"/>
        </a:p>
      </dgm:t>
    </dgm:pt>
    <dgm:pt modelId="{A58B1747-42B1-456A-B893-3D924DB085FF}" type="sibTrans" cxnId="{2EE43C3F-31AE-4837-9D9B-5F7DC2756F32}">
      <dgm:prSet/>
      <dgm:spPr/>
      <dgm:t>
        <a:bodyPr/>
        <a:lstStyle/>
        <a:p>
          <a:endParaRPr lang="en-US"/>
        </a:p>
      </dgm:t>
    </dgm:pt>
    <dgm:pt modelId="{E7E8FACD-CA0D-48C5-9675-1E52F8F95EEB}">
      <dgm:prSet custT="1"/>
      <dgm:spPr>
        <a:solidFill>
          <a:srgbClr val="FFCC00"/>
        </a:solidFill>
        <a:ln>
          <a:solidFill>
            <a:srgbClr val="084A9C"/>
          </a:solidFill>
        </a:ln>
      </dgm:spPr>
      <dgm:t>
        <a:bodyPr/>
        <a:lstStyle/>
        <a:p>
          <a:pPr>
            <a:spcAft>
              <a:spcPts val="0"/>
            </a:spcAft>
          </a:pPr>
          <a:r>
            <a:rPr lang="en-US" sz="900" dirty="0">
              <a:solidFill>
                <a:schemeClr val="tx2">
                  <a:lumMod val="75000"/>
                </a:schemeClr>
              </a:solidFill>
              <a:latin typeface="+mj-lt"/>
              <a:cs typeface="Times New Roman" pitchFamily="18" charset="0"/>
            </a:rPr>
            <a:t>Independent Practice Associations</a:t>
          </a:r>
        </a:p>
        <a:p>
          <a:pPr>
            <a:spcAft>
              <a:spcPts val="0"/>
            </a:spcAft>
          </a:pPr>
          <a:r>
            <a:rPr lang="en-US" sz="900" dirty="0">
              <a:solidFill>
                <a:schemeClr val="tx2">
                  <a:lumMod val="75000"/>
                </a:schemeClr>
              </a:solidFill>
              <a:latin typeface="+mj-lt"/>
              <a:cs typeface="Times New Roman" pitchFamily="18" charset="0"/>
            </a:rPr>
            <a:t>(First Tier</a:t>
          </a:r>
          <a:r>
            <a:rPr lang="en-US" sz="900" dirty="0">
              <a:solidFill>
                <a:schemeClr val="tx2">
                  <a:lumMod val="75000"/>
                </a:schemeClr>
              </a:solidFill>
              <a:latin typeface="Times New Roman" pitchFamily="18" charset="0"/>
              <a:cs typeface="Times New Roman" pitchFamily="18" charset="0"/>
            </a:rPr>
            <a:t>)</a:t>
          </a:r>
        </a:p>
      </dgm:t>
    </dgm:pt>
    <dgm:pt modelId="{69BE63A6-163D-4578-B24D-53E287E87468}" type="sibTrans" cxnId="{6F37FB50-23BA-4F1B-8309-60F5660F6D7B}">
      <dgm:prSet/>
      <dgm:spPr/>
      <dgm:t>
        <a:bodyPr/>
        <a:lstStyle/>
        <a:p>
          <a:endParaRPr lang="en-US"/>
        </a:p>
      </dgm:t>
    </dgm:pt>
    <dgm:pt modelId="{DEAD10E8-0672-45E9-8649-5A000D4E15EA}" type="parTrans" cxnId="{6F37FB50-23BA-4F1B-8309-60F5660F6D7B}">
      <dgm:prSet/>
      <dgm:spPr>
        <a:ln w="6350">
          <a:solidFill>
            <a:schemeClr val="tx1"/>
          </a:solidFill>
        </a:ln>
      </dgm:spPr>
      <dgm:t>
        <a:bodyPr/>
        <a:lstStyle/>
        <a:p>
          <a:endParaRPr lang="en-US"/>
        </a:p>
      </dgm:t>
    </dgm:pt>
    <dgm:pt modelId="{005D7DAF-57B4-48F6-B38D-8AFF04DAD530}">
      <dgm:prSet custT="1"/>
      <dgm:spPr>
        <a:solidFill>
          <a:srgbClr val="084A9C"/>
        </a:solidFill>
        <a:ln>
          <a:solidFill>
            <a:srgbClr val="FFCC00"/>
          </a:solidFill>
        </a:ln>
      </dgm:spPr>
      <dgm:t>
        <a:bodyPr/>
        <a:lstStyle/>
        <a:p>
          <a:r>
            <a:rPr lang="en-US" sz="900" dirty="0" smtClean="0">
              <a:latin typeface="+mj-lt"/>
              <a:cs typeface="Times New Roman" pitchFamily="18" charset="0"/>
            </a:rPr>
            <a:t>Providers</a:t>
          </a:r>
          <a:br>
            <a:rPr lang="en-US" sz="900" dirty="0" smtClean="0">
              <a:latin typeface="+mj-lt"/>
              <a:cs typeface="Times New Roman" pitchFamily="18" charset="0"/>
            </a:rPr>
          </a:br>
          <a:r>
            <a:rPr lang="en-US" sz="900" dirty="0" smtClean="0">
              <a:latin typeface="+mj-lt"/>
              <a:cs typeface="Times New Roman" pitchFamily="18" charset="0"/>
            </a:rPr>
            <a:t>(Downstrea</a:t>
          </a:r>
          <a:r>
            <a:rPr lang="en-US" sz="900" dirty="0" smtClean="0">
              <a:latin typeface="Times New Roman" pitchFamily="18" charset="0"/>
              <a:cs typeface="Times New Roman" pitchFamily="18" charset="0"/>
            </a:rPr>
            <a:t>m</a:t>
          </a:r>
          <a:r>
            <a:rPr lang="en-US" sz="900" dirty="0">
              <a:latin typeface="Times New Roman" pitchFamily="18" charset="0"/>
              <a:cs typeface="Times New Roman" pitchFamily="18" charset="0"/>
            </a:rPr>
            <a:t>)</a:t>
          </a:r>
        </a:p>
      </dgm:t>
    </dgm:pt>
    <dgm:pt modelId="{E526C5B6-AE87-4FF6-B437-DBBCF34200DB}" type="sibTrans" cxnId="{028A8C2B-E3E2-4A3A-8149-DAEC3F2E4D6F}">
      <dgm:prSet/>
      <dgm:spPr/>
      <dgm:t>
        <a:bodyPr/>
        <a:lstStyle/>
        <a:p>
          <a:endParaRPr lang="en-US"/>
        </a:p>
      </dgm:t>
    </dgm:pt>
    <dgm:pt modelId="{CA78B8E7-9544-4562-9E45-A4702EBFAC5E}" type="parTrans" cxnId="{028A8C2B-E3E2-4A3A-8149-DAEC3F2E4D6F}">
      <dgm:prSet/>
      <dgm:spPr/>
      <dgm:t>
        <a:bodyPr/>
        <a:lstStyle/>
        <a:p>
          <a:endParaRPr lang="en-US"/>
        </a:p>
      </dgm:t>
    </dgm:pt>
    <dgm:pt modelId="{81498B2D-A3A4-4A61-9152-E6D7588EEB28}">
      <dgm:prSet custT="1"/>
      <dgm:spPr>
        <a:solidFill>
          <a:srgbClr val="FFCC00"/>
        </a:solidFill>
        <a:ln>
          <a:solidFill>
            <a:srgbClr val="084A9C"/>
          </a:solidFill>
        </a:ln>
      </dgm:spPr>
      <dgm:t>
        <a:bodyPr/>
        <a:lstStyle/>
        <a:p>
          <a:pPr>
            <a:spcAft>
              <a:spcPts val="0"/>
            </a:spcAft>
          </a:pPr>
          <a:r>
            <a:rPr lang="en-US" sz="900" dirty="0">
              <a:solidFill>
                <a:schemeClr val="tx2">
                  <a:lumMod val="75000"/>
                </a:schemeClr>
              </a:solidFill>
              <a:latin typeface="+mj-lt"/>
              <a:cs typeface="Times New Roman" pitchFamily="18" charset="0"/>
            </a:rPr>
            <a:t>Credentialing</a:t>
          </a:r>
        </a:p>
        <a:p>
          <a:pPr>
            <a:spcAft>
              <a:spcPts val="0"/>
            </a:spcAft>
          </a:pPr>
          <a:r>
            <a:rPr lang="en-US" sz="900" dirty="0">
              <a:solidFill>
                <a:schemeClr val="tx2">
                  <a:lumMod val="75000"/>
                </a:schemeClr>
              </a:solidFill>
              <a:latin typeface="+mj-lt"/>
              <a:cs typeface="Times New Roman" pitchFamily="18" charset="0"/>
            </a:rPr>
            <a:t>(First Tier)</a:t>
          </a:r>
        </a:p>
      </dgm:t>
    </dgm:pt>
    <dgm:pt modelId="{FA3EB8E0-7EFC-4B57-851B-C649EEB3C16B}" type="sibTrans" cxnId="{E9A2F32F-369B-48A5-9089-AFB18C62DB4F}">
      <dgm:prSet/>
      <dgm:spPr/>
      <dgm:t>
        <a:bodyPr/>
        <a:lstStyle/>
        <a:p>
          <a:endParaRPr lang="en-US"/>
        </a:p>
      </dgm:t>
    </dgm:pt>
    <dgm:pt modelId="{6F0E0501-649C-468B-B315-2F4EF0B924BA}" type="parTrans" cxnId="{E9A2F32F-369B-48A5-9089-AFB18C62DB4F}">
      <dgm:prSet/>
      <dgm:spPr/>
      <dgm:t>
        <a:bodyPr/>
        <a:lstStyle/>
        <a:p>
          <a:endParaRPr lang="en-US"/>
        </a:p>
      </dgm:t>
    </dgm:pt>
    <dgm:pt modelId="{ECBFF68F-D823-4A28-A06B-0C711D98819B}">
      <dgm:prSet custT="1"/>
      <dgm:spPr>
        <a:solidFill>
          <a:srgbClr val="084A9C"/>
        </a:solidFill>
        <a:ln>
          <a:solidFill>
            <a:srgbClr val="FFCC00"/>
          </a:solidFill>
        </a:ln>
      </dgm:spPr>
      <dgm:t>
        <a:bodyPr/>
        <a:lstStyle/>
        <a:p>
          <a:r>
            <a:rPr lang="en-US" sz="900" dirty="0" smtClean="0">
              <a:latin typeface="+mj-lt"/>
              <a:cs typeface="Times New Roman" pitchFamily="18" charset="0"/>
            </a:rPr>
            <a:t>Agents</a:t>
          </a:r>
          <a:br>
            <a:rPr lang="en-US" sz="900" dirty="0" smtClean="0">
              <a:latin typeface="+mj-lt"/>
              <a:cs typeface="Times New Roman" pitchFamily="18" charset="0"/>
            </a:rPr>
          </a:br>
          <a:r>
            <a:rPr lang="en-US" sz="900" dirty="0" smtClean="0">
              <a:latin typeface="+mj-lt"/>
              <a:cs typeface="Times New Roman" pitchFamily="18" charset="0"/>
            </a:rPr>
            <a:t>(Downstream</a:t>
          </a:r>
          <a:r>
            <a:rPr lang="en-US" sz="900" dirty="0">
              <a:latin typeface="Times New Roman" pitchFamily="18" charset="0"/>
              <a:cs typeface="Times New Roman" pitchFamily="18" charset="0"/>
            </a:rPr>
            <a:t>)</a:t>
          </a:r>
        </a:p>
      </dgm:t>
    </dgm:pt>
    <dgm:pt modelId="{C2D57189-A0C3-4E50-8A1F-080E7FF90E13}" type="sibTrans" cxnId="{8DE6EBC0-AAEC-4CD9-BFB7-B6CBD0CC38EE}">
      <dgm:prSet/>
      <dgm:spPr/>
      <dgm:t>
        <a:bodyPr/>
        <a:lstStyle/>
        <a:p>
          <a:endParaRPr lang="en-US"/>
        </a:p>
      </dgm:t>
    </dgm:pt>
    <dgm:pt modelId="{93AEE925-7BAB-478B-B82C-2358C044E7AD}" type="parTrans" cxnId="{8DE6EBC0-AAEC-4CD9-BFB7-B6CBD0CC38EE}">
      <dgm:prSet/>
      <dgm:spPr/>
      <dgm:t>
        <a:bodyPr/>
        <a:lstStyle/>
        <a:p>
          <a:endParaRPr lang="en-US"/>
        </a:p>
      </dgm:t>
    </dgm:pt>
    <dgm:pt modelId="{B66A0E8B-217C-403F-A371-F58C1FCEB782}">
      <dgm:prSet custT="1"/>
      <dgm:spPr>
        <a:solidFill>
          <a:srgbClr val="FFCC00"/>
        </a:solidFill>
        <a:ln>
          <a:solidFill>
            <a:srgbClr val="084A9C"/>
          </a:solidFill>
        </a:ln>
      </dgm:spPr>
      <dgm:t>
        <a:bodyPr/>
        <a:lstStyle/>
        <a:p>
          <a:pPr>
            <a:spcAft>
              <a:spcPts val="0"/>
            </a:spcAft>
          </a:pPr>
          <a:r>
            <a:rPr lang="en-US" sz="900" dirty="0">
              <a:solidFill>
                <a:schemeClr val="tx2">
                  <a:lumMod val="75000"/>
                </a:schemeClr>
              </a:solidFill>
              <a:latin typeface="+mj-lt"/>
              <a:cs typeface="Times New Roman" pitchFamily="18" charset="0"/>
            </a:rPr>
            <a:t>Field Marketing Organizations</a:t>
          </a:r>
        </a:p>
        <a:p>
          <a:pPr>
            <a:spcAft>
              <a:spcPts val="0"/>
            </a:spcAft>
          </a:pPr>
          <a:r>
            <a:rPr lang="en-US" sz="900" dirty="0">
              <a:solidFill>
                <a:schemeClr val="tx2">
                  <a:lumMod val="75000"/>
                </a:schemeClr>
              </a:solidFill>
              <a:latin typeface="+mj-lt"/>
              <a:cs typeface="Times New Roman" pitchFamily="18" charset="0"/>
            </a:rPr>
            <a:t>(First Tier)</a:t>
          </a:r>
        </a:p>
      </dgm:t>
    </dgm:pt>
    <dgm:pt modelId="{76F2B761-29CE-4F87-AC0A-8B92CFF3870A}" type="sibTrans" cxnId="{7B3F1274-0A85-46DC-8E71-BEEAF46D18E6}">
      <dgm:prSet/>
      <dgm:spPr/>
      <dgm:t>
        <a:bodyPr/>
        <a:lstStyle/>
        <a:p>
          <a:endParaRPr lang="en-US"/>
        </a:p>
      </dgm:t>
    </dgm:pt>
    <dgm:pt modelId="{FF3757A0-1AC1-462D-BE6C-A455F1F1E88B}" type="parTrans" cxnId="{7B3F1274-0A85-46DC-8E71-BEEAF46D18E6}">
      <dgm:prSet/>
      <dgm:spPr/>
      <dgm:t>
        <a:bodyPr/>
        <a:lstStyle/>
        <a:p>
          <a:endParaRPr lang="en-US"/>
        </a:p>
      </dgm:t>
    </dgm:pt>
    <dgm:pt modelId="{D2CFB3F7-11AD-4185-A0CE-FF1CC098FD65}">
      <dgm:prSet custT="1"/>
      <dgm:spPr>
        <a:solidFill>
          <a:srgbClr val="FFCC00"/>
        </a:solidFill>
        <a:ln>
          <a:solidFill>
            <a:srgbClr val="084A9C"/>
          </a:solidFill>
        </a:ln>
      </dgm:spPr>
      <dgm:t>
        <a:bodyPr/>
        <a:lstStyle/>
        <a:p>
          <a:pPr>
            <a:spcAft>
              <a:spcPts val="0"/>
            </a:spcAft>
          </a:pPr>
          <a:r>
            <a:rPr lang="en-US" sz="900" dirty="0">
              <a:solidFill>
                <a:schemeClr val="tx2">
                  <a:lumMod val="75000"/>
                </a:schemeClr>
              </a:solidFill>
              <a:latin typeface="+mj-lt"/>
              <a:cs typeface="Times New Roman" pitchFamily="18" charset="0"/>
            </a:rPr>
            <a:t>Fulfillment Vendors</a:t>
          </a:r>
        </a:p>
        <a:p>
          <a:pPr>
            <a:spcAft>
              <a:spcPts val="0"/>
            </a:spcAft>
          </a:pPr>
          <a:r>
            <a:rPr lang="en-US" sz="900" dirty="0">
              <a:solidFill>
                <a:schemeClr val="tx2">
                  <a:lumMod val="75000"/>
                </a:schemeClr>
              </a:solidFill>
              <a:latin typeface="+mj-lt"/>
              <a:cs typeface="Times New Roman" pitchFamily="18" charset="0"/>
            </a:rPr>
            <a:t>(First Tier)</a:t>
          </a:r>
        </a:p>
      </dgm:t>
    </dgm:pt>
    <dgm:pt modelId="{DE744C14-4CB6-4D5D-8D79-B4D845D79789}" type="sibTrans" cxnId="{EE3BB97B-F1ED-41B6-9E8A-03B72D94B9F4}">
      <dgm:prSet/>
      <dgm:spPr/>
      <dgm:t>
        <a:bodyPr/>
        <a:lstStyle/>
        <a:p>
          <a:endParaRPr lang="en-US"/>
        </a:p>
      </dgm:t>
    </dgm:pt>
    <dgm:pt modelId="{5D77CF90-CE41-4035-BEA4-2CF40A9407DB}" type="parTrans" cxnId="{EE3BB97B-F1ED-41B6-9E8A-03B72D94B9F4}">
      <dgm:prSet/>
      <dgm:spPr/>
      <dgm:t>
        <a:bodyPr/>
        <a:lstStyle/>
        <a:p>
          <a:endParaRPr lang="en-US"/>
        </a:p>
      </dgm:t>
    </dgm:pt>
    <dgm:pt modelId="{9548FD23-8D13-4710-B3F9-CB927A226F6B}">
      <dgm:prSet custT="1"/>
      <dgm:spPr>
        <a:solidFill>
          <a:srgbClr val="FFCC00"/>
        </a:solidFill>
        <a:ln>
          <a:solidFill>
            <a:srgbClr val="084A9C"/>
          </a:solidFill>
        </a:ln>
      </dgm:spPr>
      <dgm:t>
        <a:bodyPr/>
        <a:lstStyle/>
        <a:p>
          <a:r>
            <a:rPr lang="en-US" sz="900" dirty="0">
              <a:solidFill>
                <a:schemeClr val="tx2">
                  <a:lumMod val="75000"/>
                </a:schemeClr>
              </a:solidFill>
              <a:latin typeface="+mj-lt"/>
              <a:cs typeface="Times New Roman" pitchFamily="18" charset="0"/>
            </a:rPr>
            <a:t>Call Centers</a:t>
          </a:r>
        </a:p>
        <a:p>
          <a:r>
            <a:rPr lang="en-US" sz="900" dirty="0">
              <a:solidFill>
                <a:schemeClr val="tx2">
                  <a:lumMod val="75000"/>
                </a:schemeClr>
              </a:solidFill>
              <a:latin typeface="+mj-lt"/>
              <a:cs typeface="Times New Roman" pitchFamily="18" charset="0"/>
            </a:rPr>
            <a:t>(First Tier</a:t>
          </a:r>
          <a:r>
            <a:rPr lang="en-US" sz="900" dirty="0">
              <a:solidFill>
                <a:schemeClr val="tx2">
                  <a:lumMod val="75000"/>
                </a:schemeClr>
              </a:solidFill>
              <a:latin typeface="Times New Roman" pitchFamily="18" charset="0"/>
              <a:cs typeface="Times New Roman" pitchFamily="18" charset="0"/>
            </a:rPr>
            <a:t>)</a:t>
          </a:r>
        </a:p>
      </dgm:t>
    </dgm:pt>
    <dgm:pt modelId="{30EF9811-47FF-465F-8096-80D393BEA70D}" type="parTrans" cxnId="{30F09844-18D6-494F-9CAC-BE24479EE5D4}">
      <dgm:prSet/>
      <dgm:spPr/>
      <dgm:t>
        <a:bodyPr/>
        <a:lstStyle/>
        <a:p>
          <a:endParaRPr lang="en-US"/>
        </a:p>
      </dgm:t>
    </dgm:pt>
    <dgm:pt modelId="{FC10693E-F2C5-403F-85E5-95976AAE4818}" type="sibTrans" cxnId="{30F09844-18D6-494F-9CAC-BE24479EE5D4}">
      <dgm:prSet/>
      <dgm:spPr/>
      <dgm:t>
        <a:bodyPr/>
        <a:lstStyle/>
        <a:p>
          <a:endParaRPr lang="en-US"/>
        </a:p>
      </dgm:t>
    </dgm:pt>
    <dgm:pt modelId="{8833CB77-F897-48E9-8D64-CD588DF0B0EB}">
      <dgm:prSet custT="1"/>
      <dgm:spPr>
        <a:solidFill>
          <a:srgbClr val="FFCC00"/>
        </a:solidFill>
        <a:ln>
          <a:solidFill>
            <a:srgbClr val="084A9C"/>
          </a:solidFill>
        </a:ln>
      </dgm:spPr>
      <dgm:t>
        <a:bodyPr/>
        <a:lstStyle/>
        <a:p>
          <a:r>
            <a:rPr lang="en-US" sz="800" dirty="0">
              <a:solidFill>
                <a:schemeClr val="tx2">
                  <a:lumMod val="75000"/>
                </a:schemeClr>
              </a:solidFill>
              <a:latin typeface="+mj-lt"/>
              <a:cs typeface="Times New Roman" pitchFamily="18" charset="0"/>
            </a:rPr>
            <a:t>Health Services/Hospital Groups</a:t>
          </a:r>
        </a:p>
        <a:p>
          <a:r>
            <a:rPr lang="en-US" sz="800" dirty="0">
              <a:solidFill>
                <a:schemeClr val="tx2">
                  <a:lumMod val="75000"/>
                </a:schemeClr>
              </a:solidFill>
              <a:latin typeface="+mj-lt"/>
              <a:cs typeface="Times New Roman" pitchFamily="18" charset="0"/>
            </a:rPr>
            <a:t>(First Tier</a:t>
          </a:r>
          <a:r>
            <a:rPr lang="en-US" sz="800" dirty="0">
              <a:latin typeface="Times New Roman" pitchFamily="18" charset="0"/>
              <a:cs typeface="Times New Roman" pitchFamily="18" charset="0"/>
            </a:rPr>
            <a:t>)</a:t>
          </a:r>
        </a:p>
      </dgm:t>
    </dgm:pt>
    <dgm:pt modelId="{9A889A39-0880-41E9-90BC-97D15DD5F6E3}" type="parTrans" cxnId="{0A832BED-5133-4DBC-B216-0BED760B7CFA}">
      <dgm:prSet/>
      <dgm:spPr/>
      <dgm:t>
        <a:bodyPr/>
        <a:lstStyle/>
        <a:p>
          <a:endParaRPr lang="en-US"/>
        </a:p>
      </dgm:t>
    </dgm:pt>
    <dgm:pt modelId="{85EA9122-1A23-4C8E-800A-56C69D8EF431}" type="sibTrans" cxnId="{0A832BED-5133-4DBC-B216-0BED760B7CFA}">
      <dgm:prSet/>
      <dgm:spPr/>
      <dgm:t>
        <a:bodyPr/>
        <a:lstStyle/>
        <a:p>
          <a:endParaRPr lang="en-US"/>
        </a:p>
      </dgm:t>
    </dgm:pt>
    <dgm:pt modelId="{95CFE388-6BF1-4519-AC28-C18B3973F16C}">
      <dgm:prSet custT="1"/>
      <dgm:spPr>
        <a:solidFill>
          <a:srgbClr val="084A9C"/>
        </a:solidFill>
        <a:ln>
          <a:solidFill>
            <a:srgbClr val="FFCC00"/>
          </a:solidFill>
        </a:ln>
      </dgm:spPr>
      <dgm:t>
        <a:bodyPr/>
        <a:lstStyle/>
        <a:p>
          <a:r>
            <a:rPr lang="en-US" sz="900" dirty="0" smtClean="0">
              <a:latin typeface="+mj-lt"/>
              <a:cs typeface="Times New Roman" pitchFamily="18" charset="0"/>
            </a:rPr>
            <a:t>Radiology</a:t>
          </a:r>
          <a:br>
            <a:rPr lang="en-US" sz="900" dirty="0" smtClean="0">
              <a:latin typeface="+mj-lt"/>
              <a:cs typeface="Times New Roman" pitchFamily="18" charset="0"/>
            </a:rPr>
          </a:br>
          <a:r>
            <a:rPr lang="en-US" sz="900" dirty="0" smtClean="0">
              <a:latin typeface="+mj-lt"/>
              <a:cs typeface="Times New Roman" pitchFamily="18" charset="0"/>
            </a:rPr>
            <a:t>(Downstream</a:t>
          </a:r>
          <a:r>
            <a:rPr lang="en-US" sz="900" dirty="0">
              <a:latin typeface="+mj-lt"/>
              <a:cs typeface="Times New Roman" pitchFamily="18" charset="0"/>
            </a:rPr>
            <a:t>)</a:t>
          </a:r>
        </a:p>
      </dgm:t>
    </dgm:pt>
    <dgm:pt modelId="{F7F5A285-D622-438F-9DE0-7647D2A2ADED}" type="parTrans" cxnId="{26F00B0E-BA43-41E6-9D9A-344F951FA807}">
      <dgm:prSet/>
      <dgm:spPr/>
      <dgm:t>
        <a:bodyPr/>
        <a:lstStyle/>
        <a:p>
          <a:endParaRPr lang="en-US"/>
        </a:p>
      </dgm:t>
    </dgm:pt>
    <dgm:pt modelId="{322070C0-118E-4678-9278-38B3F8FABF5D}" type="sibTrans" cxnId="{26F00B0E-BA43-41E6-9D9A-344F951FA807}">
      <dgm:prSet/>
      <dgm:spPr/>
      <dgm:t>
        <a:bodyPr/>
        <a:lstStyle/>
        <a:p>
          <a:endParaRPr lang="en-US"/>
        </a:p>
      </dgm:t>
    </dgm:pt>
    <dgm:pt modelId="{2B2E180A-298C-4C09-B8EC-1D77AED8D7DA}">
      <dgm:prSet custT="1"/>
      <dgm:spPr>
        <a:solidFill>
          <a:srgbClr val="084A9C"/>
        </a:solidFill>
        <a:ln>
          <a:solidFill>
            <a:srgbClr val="FFCC00"/>
          </a:solidFill>
        </a:ln>
      </dgm:spPr>
      <dgm:t>
        <a:bodyPr/>
        <a:lstStyle/>
        <a:p>
          <a:r>
            <a:rPr lang="en-US" sz="900" dirty="0" smtClean="0">
              <a:latin typeface="+mj-lt"/>
              <a:cs typeface="Times New Roman" pitchFamily="18" charset="0"/>
            </a:rPr>
            <a:t>Hospitals</a:t>
          </a:r>
          <a:br>
            <a:rPr lang="en-US" sz="900" dirty="0" smtClean="0">
              <a:latin typeface="+mj-lt"/>
              <a:cs typeface="Times New Roman" pitchFamily="18" charset="0"/>
            </a:rPr>
          </a:br>
          <a:r>
            <a:rPr lang="en-US" sz="900" dirty="0" smtClean="0">
              <a:latin typeface="+mj-lt"/>
              <a:cs typeface="Times New Roman" pitchFamily="18" charset="0"/>
            </a:rPr>
            <a:t>(Downstream</a:t>
          </a:r>
          <a:r>
            <a:rPr lang="en-US" sz="900" dirty="0">
              <a:latin typeface="Times New Roman" pitchFamily="18" charset="0"/>
              <a:cs typeface="Times New Roman" pitchFamily="18" charset="0"/>
            </a:rPr>
            <a:t>)</a:t>
          </a:r>
        </a:p>
      </dgm:t>
    </dgm:pt>
    <dgm:pt modelId="{2B8D4464-B974-4077-8852-EB12D041E031}" type="parTrans" cxnId="{780887FF-F02F-486D-9B4B-0CA14824B1CD}">
      <dgm:prSet/>
      <dgm:spPr/>
      <dgm:t>
        <a:bodyPr/>
        <a:lstStyle/>
        <a:p>
          <a:endParaRPr lang="en-US"/>
        </a:p>
      </dgm:t>
    </dgm:pt>
    <dgm:pt modelId="{B695B59E-63D1-4039-A79F-4A38C892CC24}" type="sibTrans" cxnId="{780887FF-F02F-486D-9B4B-0CA14824B1CD}">
      <dgm:prSet/>
      <dgm:spPr/>
      <dgm:t>
        <a:bodyPr/>
        <a:lstStyle/>
        <a:p>
          <a:endParaRPr lang="en-US"/>
        </a:p>
      </dgm:t>
    </dgm:pt>
    <dgm:pt modelId="{BCB77B28-2419-4D53-9BF2-088EB78E10FE}">
      <dgm:prSet custT="1"/>
      <dgm:spPr>
        <a:solidFill>
          <a:srgbClr val="084A9C"/>
        </a:solidFill>
        <a:ln>
          <a:solidFill>
            <a:srgbClr val="FFCC00"/>
          </a:solidFill>
        </a:ln>
      </dgm:spPr>
      <dgm:t>
        <a:bodyPr/>
        <a:lstStyle/>
        <a:p>
          <a:r>
            <a:rPr lang="en-US" sz="900" dirty="0">
              <a:latin typeface="+mj-lt"/>
              <a:cs typeface="Times New Roman" pitchFamily="18" charset="0"/>
            </a:rPr>
            <a:t>Mental </a:t>
          </a:r>
          <a:r>
            <a:rPr lang="en-US" sz="900" dirty="0" smtClean="0">
              <a:latin typeface="+mj-lt"/>
              <a:cs typeface="Times New Roman" pitchFamily="18" charset="0"/>
            </a:rPr>
            <a:t>Health</a:t>
          </a:r>
          <a:br>
            <a:rPr lang="en-US" sz="900" dirty="0" smtClean="0">
              <a:latin typeface="+mj-lt"/>
              <a:cs typeface="Times New Roman" pitchFamily="18" charset="0"/>
            </a:rPr>
          </a:br>
          <a:r>
            <a:rPr lang="en-US" sz="900" dirty="0" smtClean="0">
              <a:latin typeface="+mj-lt"/>
              <a:cs typeface="Times New Roman" pitchFamily="18" charset="0"/>
            </a:rPr>
            <a:t>(Downstream</a:t>
          </a:r>
          <a:r>
            <a:rPr lang="en-US" sz="900" dirty="0">
              <a:latin typeface="+mj-lt"/>
              <a:cs typeface="Times New Roman" pitchFamily="18" charset="0"/>
            </a:rPr>
            <a:t>)</a:t>
          </a:r>
        </a:p>
      </dgm:t>
    </dgm:pt>
    <dgm:pt modelId="{70EDEEDE-92D9-4EB1-AC94-98142E084F04}" type="parTrans" cxnId="{EC9B4276-1512-4D5D-AB6F-B7578273157C}">
      <dgm:prSet/>
      <dgm:spPr/>
      <dgm:t>
        <a:bodyPr/>
        <a:lstStyle/>
        <a:p>
          <a:endParaRPr lang="en-US"/>
        </a:p>
      </dgm:t>
    </dgm:pt>
    <dgm:pt modelId="{F7482394-D0EF-4AB0-A06A-93D1D2CFD502}" type="sibTrans" cxnId="{EC9B4276-1512-4D5D-AB6F-B7578273157C}">
      <dgm:prSet/>
      <dgm:spPr/>
      <dgm:t>
        <a:bodyPr/>
        <a:lstStyle/>
        <a:p>
          <a:endParaRPr lang="en-US"/>
        </a:p>
      </dgm:t>
    </dgm:pt>
    <dgm:pt modelId="{317721E8-F138-42CA-BAD0-5D1BDF630960}">
      <dgm:prSet custT="1"/>
      <dgm:spPr>
        <a:solidFill>
          <a:srgbClr val="FFCC00"/>
        </a:solidFill>
        <a:ln>
          <a:solidFill>
            <a:srgbClr val="084A9C"/>
          </a:solidFill>
        </a:ln>
      </dgm:spPr>
      <dgm:t>
        <a:bodyPr/>
        <a:lstStyle/>
        <a:p>
          <a:r>
            <a:rPr lang="en-US" sz="900" dirty="0" smtClean="0">
              <a:solidFill>
                <a:schemeClr val="tx2">
                  <a:lumMod val="75000"/>
                </a:schemeClr>
              </a:solidFill>
              <a:latin typeface="+mj-lt"/>
              <a:cs typeface="Times New Roman" pitchFamily="18" charset="0"/>
            </a:rPr>
            <a:t>Providers</a:t>
          </a:r>
          <a:br>
            <a:rPr lang="en-US" sz="900" dirty="0" smtClean="0">
              <a:solidFill>
                <a:schemeClr val="tx2">
                  <a:lumMod val="75000"/>
                </a:schemeClr>
              </a:solidFill>
              <a:latin typeface="+mj-lt"/>
              <a:cs typeface="Times New Roman" pitchFamily="18" charset="0"/>
            </a:rPr>
          </a:br>
          <a:r>
            <a:rPr lang="en-US" sz="900" dirty="0" smtClean="0">
              <a:solidFill>
                <a:schemeClr val="tx2">
                  <a:lumMod val="75000"/>
                </a:schemeClr>
              </a:solidFill>
              <a:latin typeface="+mj-lt"/>
              <a:cs typeface="Times New Roman" pitchFamily="18" charset="0"/>
            </a:rPr>
            <a:t>(Downstream</a:t>
          </a:r>
          <a:r>
            <a:rPr lang="en-US" sz="900" dirty="0" smtClean="0">
              <a:solidFill>
                <a:schemeClr val="tx2">
                  <a:lumMod val="75000"/>
                </a:schemeClr>
              </a:solidFill>
              <a:latin typeface="Times New Roman" pitchFamily="18" charset="0"/>
              <a:cs typeface="Times New Roman" pitchFamily="18" charset="0"/>
            </a:rPr>
            <a:t>)</a:t>
          </a:r>
          <a:endParaRPr lang="en-US" sz="900" dirty="0">
            <a:solidFill>
              <a:schemeClr val="tx2">
                <a:lumMod val="75000"/>
              </a:schemeClr>
            </a:solidFill>
            <a:latin typeface="Times New Roman" pitchFamily="18" charset="0"/>
            <a:cs typeface="Times New Roman" pitchFamily="18" charset="0"/>
          </a:endParaRPr>
        </a:p>
      </dgm:t>
    </dgm:pt>
    <dgm:pt modelId="{2443D3C5-8A88-45DB-82FD-F723FBE9F1DC}" type="parTrans" cxnId="{FC357C2E-AA24-4A22-97BA-35BBB54AE059}">
      <dgm:prSet/>
      <dgm:spPr/>
      <dgm:t>
        <a:bodyPr/>
        <a:lstStyle/>
        <a:p>
          <a:endParaRPr lang="en-US"/>
        </a:p>
      </dgm:t>
    </dgm:pt>
    <dgm:pt modelId="{E8B94E7D-9387-4818-983C-4D2C99C13BD6}" type="sibTrans" cxnId="{FC357C2E-AA24-4A22-97BA-35BBB54AE059}">
      <dgm:prSet/>
      <dgm:spPr/>
      <dgm:t>
        <a:bodyPr/>
        <a:lstStyle/>
        <a:p>
          <a:endParaRPr lang="en-US"/>
        </a:p>
      </dgm:t>
    </dgm:pt>
    <dgm:pt modelId="{666BA6AD-C333-4D61-930C-41E014A7A117}">
      <dgm:prSet custT="1"/>
      <dgm:spPr>
        <a:solidFill>
          <a:srgbClr val="FFCC00"/>
        </a:solidFill>
        <a:ln>
          <a:solidFill>
            <a:srgbClr val="084A9C"/>
          </a:solidFill>
        </a:ln>
      </dgm:spPr>
      <dgm:t>
        <a:bodyPr/>
        <a:lstStyle/>
        <a:p>
          <a:r>
            <a:rPr lang="en-US" sz="900" dirty="0" smtClean="0">
              <a:solidFill>
                <a:schemeClr val="tx2">
                  <a:lumMod val="75000"/>
                </a:schemeClr>
              </a:solidFill>
              <a:latin typeface="+mj-lt"/>
              <a:cs typeface="Times New Roman" pitchFamily="18" charset="0"/>
            </a:rPr>
            <a:t>Providers</a:t>
          </a:r>
          <a:br>
            <a:rPr lang="en-US" sz="900" dirty="0" smtClean="0">
              <a:solidFill>
                <a:schemeClr val="tx2">
                  <a:lumMod val="75000"/>
                </a:schemeClr>
              </a:solidFill>
              <a:latin typeface="+mj-lt"/>
              <a:cs typeface="Times New Roman" pitchFamily="18" charset="0"/>
            </a:rPr>
          </a:br>
          <a:r>
            <a:rPr lang="en-US" sz="900" dirty="0" smtClean="0">
              <a:solidFill>
                <a:schemeClr val="tx2">
                  <a:lumMod val="75000"/>
                </a:schemeClr>
              </a:solidFill>
              <a:latin typeface="+mj-lt"/>
              <a:cs typeface="Times New Roman" pitchFamily="18" charset="0"/>
            </a:rPr>
            <a:t>(Downstream</a:t>
          </a:r>
          <a:r>
            <a:rPr lang="en-US" sz="900" dirty="0" smtClean="0">
              <a:solidFill>
                <a:schemeClr val="tx2">
                  <a:lumMod val="75000"/>
                </a:schemeClr>
              </a:solidFill>
              <a:latin typeface="Times New Roman" pitchFamily="18" charset="0"/>
              <a:cs typeface="Times New Roman" pitchFamily="18" charset="0"/>
            </a:rPr>
            <a:t>)</a:t>
          </a:r>
          <a:endParaRPr lang="en-US" sz="900" dirty="0">
            <a:solidFill>
              <a:schemeClr val="tx2">
                <a:lumMod val="75000"/>
              </a:schemeClr>
            </a:solidFill>
            <a:latin typeface="Times New Roman" pitchFamily="18" charset="0"/>
            <a:cs typeface="Times New Roman" pitchFamily="18" charset="0"/>
          </a:endParaRPr>
        </a:p>
      </dgm:t>
    </dgm:pt>
    <dgm:pt modelId="{6EC5A4A6-B297-4DA7-AF2E-7BFF59D5D9F0}" type="parTrans" cxnId="{57AE6D4F-3C71-4455-9335-4AE21A7F943B}">
      <dgm:prSet/>
      <dgm:spPr/>
      <dgm:t>
        <a:bodyPr/>
        <a:lstStyle/>
        <a:p>
          <a:endParaRPr lang="en-US"/>
        </a:p>
      </dgm:t>
    </dgm:pt>
    <dgm:pt modelId="{1CD8C729-49A0-4837-ACFD-8012F651C0EE}" type="sibTrans" cxnId="{57AE6D4F-3C71-4455-9335-4AE21A7F943B}">
      <dgm:prSet/>
      <dgm:spPr/>
      <dgm:t>
        <a:bodyPr/>
        <a:lstStyle/>
        <a:p>
          <a:endParaRPr lang="en-US"/>
        </a:p>
      </dgm:t>
    </dgm:pt>
    <dgm:pt modelId="{829BB700-F298-4404-BDC6-AA57B8C21E31}">
      <dgm:prSet custT="1"/>
      <dgm:spPr>
        <a:solidFill>
          <a:srgbClr val="FFCC00"/>
        </a:solidFill>
        <a:ln>
          <a:solidFill>
            <a:srgbClr val="084A9C"/>
          </a:solidFill>
        </a:ln>
      </dgm:spPr>
      <dgm:t>
        <a:bodyPr/>
        <a:lstStyle/>
        <a:p>
          <a:r>
            <a:rPr lang="en-US" sz="900" dirty="0" smtClean="0">
              <a:solidFill>
                <a:schemeClr val="tx2">
                  <a:lumMod val="75000"/>
                </a:schemeClr>
              </a:solidFill>
              <a:latin typeface="+mj-lt"/>
              <a:cs typeface="Times New Roman" pitchFamily="18" charset="0"/>
            </a:rPr>
            <a:t>PBM</a:t>
          </a:r>
          <a:br>
            <a:rPr lang="en-US" sz="900" dirty="0" smtClean="0">
              <a:solidFill>
                <a:schemeClr val="tx2">
                  <a:lumMod val="75000"/>
                </a:schemeClr>
              </a:solidFill>
              <a:latin typeface="+mj-lt"/>
              <a:cs typeface="Times New Roman" pitchFamily="18" charset="0"/>
            </a:rPr>
          </a:br>
          <a:r>
            <a:rPr lang="en-US" sz="900" dirty="0" smtClean="0">
              <a:solidFill>
                <a:schemeClr val="tx2">
                  <a:lumMod val="75000"/>
                </a:schemeClr>
              </a:solidFill>
              <a:latin typeface="+mj-lt"/>
              <a:cs typeface="Times New Roman" pitchFamily="18" charset="0"/>
            </a:rPr>
            <a:t>(First Tier)</a:t>
          </a:r>
          <a:endParaRPr lang="en-US" sz="900" dirty="0">
            <a:solidFill>
              <a:schemeClr val="tx2">
                <a:lumMod val="75000"/>
              </a:schemeClr>
            </a:solidFill>
            <a:latin typeface="+mj-lt"/>
            <a:cs typeface="Times New Roman" pitchFamily="18" charset="0"/>
          </a:endParaRPr>
        </a:p>
      </dgm:t>
    </dgm:pt>
    <dgm:pt modelId="{4A9D707E-6D13-4444-A7ED-77EDE6BD7239}" type="parTrans" cxnId="{6F0AFB94-7E43-46EA-A15F-24B9D42E79A8}">
      <dgm:prSet/>
      <dgm:spPr/>
      <dgm:t>
        <a:bodyPr/>
        <a:lstStyle/>
        <a:p>
          <a:endParaRPr lang="en-US"/>
        </a:p>
      </dgm:t>
    </dgm:pt>
    <dgm:pt modelId="{17688A74-C3C9-4A5F-B21C-F4B48ABDA0C1}" type="sibTrans" cxnId="{6F0AFB94-7E43-46EA-A15F-24B9D42E79A8}">
      <dgm:prSet/>
      <dgm:spPr/>
      <dgm:t>
        <a:bodyPr/>
        <a:lstStyle/>
        <a:p>
          <a:endParaRPr lang="en-US"/>
        </a:p>
      </dgm:t>
    </dgm:pt>
    <dgm:pt modelId="{3E3BAD77-6C8E-4206-86F0-D27E9BB66068}">
      <dgm:prSet custT="1"/>
      <dgm:spPr>
        <a:solidFill>
          <a:srgbClr val="084A9C"/>
        </a:solidFill>
        <a:ln>
          <a:solidFill>
            <a:srgbClr val="FFCC00"/>
          </a:solidFill>
        </a:ln>
      </dgm:spPr>
      <dgm:t>
        <a:bodyPr/>
        <a:lstStyle/>
        <a:p>
          <a:r>
            <a:rPr lang="en-US" sz="900" dirty="0" smtClean="0">
              <a:latin typeface="+mj-lt"/>
              <a:cs typeface="Times New Roman" pitchFamily="18" charset="0"/>
            </a:rPr>
            <a:t>Pharmacy</a:t>
          </a:r>
          <a:br>
            <a:rPr lang="en-US" sz="900" dirty="0" smtClean="0">
              <a:latin typeface="+mj-lt"/>
              <a:cs typeface="Times New Roman" pitchFamily="18" charset="0"/>
            </a:rPr>
          </a:br>
          <a:r>
            <a:rPr lang="en-US" sz="900" dirty="0" smtClean="0">
              <a:latin typeface="+mj-lt"/>
              <a:cs typeface="Times New Roman" pitchFamily="18" charset="0"/>
            </a:rPr>
            <a:t>(Downstream)</a:t>
          </a:r>
          <a:endParaRPr lang="en-US" sz="900" dirty="0">
            <a:latin typeface="+mj-lt"/>
            <a:cs typeface="Times New Roman" pitchFamily="18" charset="0"/>
          </a:endParaRPr>
        </a:p>
      </dgm:t>
    </dgm:pt>
    <dgm:pt modelId="{97484585-21FA-4888-8F35-F664FA33A48A}" type="parTrans" cxnId="{A86AEBF2-879D-46A1-B740-DCF582E7F5F8}">
      <dgm:prSet/>
      <dgm:spPr/>
      <dgm:t>
        <a:bodyPr/>
        <a:lstStyle/>
        <a:p>
          <a:endParaRPr lang="en-US"/>
        </a:p>
      </dgm:t>
    </dgm:pt>
    <dgm:pt modelId="{0D3AA336-1D1F-4FA8-8CC5-4FE18BC68E0F}" type="sibTrans" cxnId="{A86AEBF2-879D-46A1-B740-DCF582E7F5F8}">
      <dgm:prSet/>
      <dgm:spPr/>
      <dgm:t>
        <a:bodyPr/>
        <a:lstStyle/>
        <a:p>
          <a:endParaRPr lang="en-US"/>
        </a:p>
      </dgm:t>
    </dgm:pt>
    <dgm:pt modelId="{1BD96138-3451-44C4-BE6E-02CB52AE9D84}">
      <dgm:prSet custT="1"/>
      <dgm:spPr>
        <a:solidFill>
          <a:srgbClr val="084A9C"/>
        </a:solidFill>
        <a:ln>
          <a:solidFill>
            <a:srgbClr val="FFCC00"/>
          </a:solidFill>
        </a:ln>
      </dgm:spPr>
      <dgm:t>
        <a:bodyPr/>
        <a:lstStyle/>
        <a:p>
          <a:r>
            <a:rPr lang="en-US" sz="900" dirty="0" smtClean="0">
              <a:latin typeface="+mj-lt"/>
              <a:cs typeface="Times New Roman" pitchFamily="18" charset="0"/>
            </a:rPr>
            <a:t>Quality Assurance Firm</a:t>
          </a:r>
          <a:br>
            <a:rPr lang="en-US" sz="900" dirty="0" smtClean="0">
              <a:latin typeface="+mj-lt"/>
              <a:cs typeface="Times New Roman" pitchFamily="18" charset="0"/>
            </a:rPr>
          </a:br>
          <a:r>
            <a:rPr lang="en-US" sz="900" dirty="0" smtClean="0">
              <a:latin typeface="+mj-lt"/>
              <a:cs typeface="Times New Roman" pitchFamily="18" charset="0"/>
            </a:rPr>
            <a:t>(Downstream)</a:t>
          </a:r>
          <a:endParaRPr lang="en-US" sz="900" dirty="0">
            <a:latin typeface="+mj-lt"/>
            <a:cs typeface="Times New Roman" pitchFamily="18" charset="0"/>
          </a:endParaRPr>
        </a:p>
      </dgm:t>
    </dgm:pt>
    <dgm:pt modelId="{6837D726-B3B7-457A-B107-1D36DC333B68}" type="parTrans" cxnId="{5F1D2058-53D3-49ED-A923-4C359F34D971}">
      <dgm:prSet/>
      <dgm:spPr/>
      <dgm:t>
        <a:bodyPr/>
        <a:lstStyle/>
        <a:p>
          <a:endParaRPr lang="en-US"/>
        </a:p>
      </dgm:t>
    </dgm:pt>
    <dgm:pt modelId="{D051D5F9-4BA0-4510-8B7F-CAAF11BAF241}" type="sibTrans" cxnId="{5F1D2058-53D3-49ED-A923-4C359F34D971}">
      <dgm:prSet/>
      <dgm:spPr/>
      <dgm:t>
        <a:bodyPr/>
        <a:lstStyle/>
        <a:p>
          <a:endParaRPr lang="en-US"/>
        </a:p>
      </dgm:t>
    </dgm:pt>
    <dgm:pt modelId="{E1082595-4B9E-4B24-886B-5C71E04020A9}">
      <dgm:prSet custT="1"/>
      <dgm:spPr>
        <a:solidFill>
          <a:srgbClr val="084A9C"/>
        </a:solidFill>
        <a:ln>
          <a:solidFill>
            <a:srgbClr val="FFCC00"/>
          </a:solidFill>
        </a:ln>
      </dgm:spPr>
      <dgm:t>
        <a:bodyPr/>
        <a:lstStyle/>
        <a:p>
          <a:r>
            <a:rPr lang="en-US" sz="900" dirty="0" smtClean="0">
              <a:latin typeface="+mj-lt"/>
              <a:cs typeface="Times New Roman" pitchFamily="18" charset="0"/>
            </a:rPr>
            <a:t>Claims Processing Firm</a:t>
          </a:r>
          <a:br>
            <a:rPr lang="en-US" sz="900" dirty="0" smtClean="0">
              <a:latin typeface="+mj-lt"/>
              <a:cs typeface="Times New Roman" pitchFamily="18" charset="0"/>
            </a:rPr>
          </a:br>
          <a:r>
            <a:rPr lang="en-US" sz="900" dirty="0" smtClean="0">
              <a:latin typeface="+mj-lt"/>
              <a:cs typeface="Times New Roman" pitchFamily="18" charset="0"/>
            </a:rPr>
            <a:t>(Downstream</a:t>
          </a:r>
          <a:r>
            <a:rPr lang="en-US" sz="800" dirty="0" smtClean="0">
              <a:latin typeface="Times New Roman" pitchFamily="18" charset="0"/>
              <a:cs typeface="Times New Roman" pitchFamily="18" charset="0"/>
            </a:rPr>
            <a:t>)</a:t>
          </a:r>
          <a:endParaRPr lang="en-US" sz="800" dirty="0">
            <a:latin typeface="Times New Roman" pitchFamily="18" charset="0"/>
            <a:cs typeface="Times New Roman" pitchFamily="18" charset="0"/>
          </a:endParaRPr>
        </a:p>
      </dgm:t>
    </dgm:pt>
    <dgm:pt modelId="{2B71DDE3-28AB-4DF8-A798-2AADC280F2B5}" type="parTrans" cxnId="{DCC681C0-71DD-4688-9B4B-B7C71E828CD5}">
      <dgm:prSet/>
      <dgm:spPr/>
      <dgm:t>
        <a:bodyPr/>
        <a:lstStyle/>
        <a:p>
          <a:endParaRPr lang="en-US"/>
        </a:p>
      </dgm:t>
    </dgm:pt>
    <dgm:pt modelId="{2AE58D47-1FC9-4252-B157-400218E49C20}" type="sibTrans" cxnId="{DCC681C0-71DD-4688-9B4B-B7C71E828CD5}">
      <dgm:prSet/>
      <dgm:spPr/>
      <dgm:t>
        <a:bodyPr/>
        <a:lstStyle/>
        <a:p>
          <a:endParaRPr lang="en-US"/>
        </a:p>
      </dgm:t>
    </dgm:pt>
    <dgm:pt modelId="{0E67BE0A-F7CC-47B8-83EF-821F7BF5C169}" type="pres">
      <dgm:prSet presAssocID="{EB20118B-DDBB-43EA-A5FE-5652FA4E6687}" presName="mainComposite" presStyleCnt="0">
        <dgm:presLayoutVars>
          <dgm:chPref val="1"/>
          <dgm:dir/>
          <dgm:animOne val="branch"/>
          <dgm:animLvl val="lvl"/>
          <dgm:resizeHandles val="exact"/>
        </dgm:presLayoutVars>
      </dgm:prSet>
      <dgm:spPr/>
      <dgm:t>
        <a:bodyPr/>
        <a:lstStyle/>
        <a:p>
          <a:endParaRPr lang="en-US"/>
        </a:p>
      </dgm:t>
    </dgm:pt>
    <dgm:pt modelId="{18057305-68CA-433B-BA11-66F576E035BC}" type="pres">
      <dgm:prSet presAssocID="{EB20118B-DDBB-43EA-A5FE-5652FA4E6687}" presName="hierFlow" presStyleCnt="0"/>
      <dgm:spPr/>
    </dgm:pt>
    <dgm:pt modelId="{F6ADBC2A-E8EA-4B73-82DA-7E978ADE0ABE}" type="pres">
      <dgm:prSet presAssocID="{EB20118B-DDBB-43EA-A5FE-5652FA4E6687}" presName="hierChild1" presStyleCnt="0">
        <dgm:presLayoutVars>
          <dgm:chPref val="1"/>
          <dgm:animOne val="branch"/>
          <dgm:animLvl val="lvl"/>
        </dgm:presLayoutVars>
      </dgm:prSet>
      <dgm:spPr/>
    </dgm:pt>
    <dgm:pt modelId="{F9C90C18-5E1C-4664-8586-5BE9229BE3ED}" type="pres">
      <dgm:prSet presAssocID="{EB24DD89-A147-4009-A60D-0D4F6A474454}" presName="Name14" presStyleCnt="0"/>
      <dgm:spPr/>
    </dgm:pt>
    <dgm:pt modelId="{FA6B3499-11DE-41D7-9A5E-A38F748EB477}" type="pres">
      <dgm:prSet presAssocID="{EB24DD89-A147-4009-A60D-0D4F6A474454}" presName="level1Shape" presStyleLbl="node0" presStyleIdx="0" presStyleCnt="1" custScaleX="842315" custScaleY="140978" custLinFactNeighborX="62619" custLinFactNeighborY="-47242">
        <dgm:presLayoutVars>
          <dgm:chPref val="3"/>
        </dgm:presLayoutVars>
      </dgm:prSet>
      <dgm:spPr>
        <a:prstGeom prst="rect">
          <a:avLst/>
        </a:prstGeom>
      </dgm:spPr>
      <dgm:t>
        <a:bodyPr/>
        <a:lstStyle/>
        <a:p>
          <a:endParaRPr lang="en-US"/>
        </a:p>
      </dgm:t>
    </dgm:pt>
    <dgm:pt modelId="{11C7D004-3F7F-4551-AE13-8D0B23B95E7A}" type="pres">
      <dgm:prSet presAssocID="{EB24DD89-A147-4009-A60D-0D4F6A474454}" presName="hierChild2" presStyleCnt="0"/>
      <dgm:spPr/>
    </dgm:pt>
    <dgm:pt modelId="{8152C084-5A38-4292-AAF6-58C71498855A}" type="pres">
      <dgm:prSet presAssocID="{DEAD10E8-0672-45E9-8649-5A000D4E15EA}" presName="Name19" presStyleLbl="parChTrans1D2" presStyleIdx="0" presStyleCnt="7"/>
      <dgm:spPr/>
      <dgm:t>
        <a:bodyPr/>
        <a:lstStyle/>
        <a:p>
          <a:endParaRPr lang="en-US"/>
        </a:p>
      </dgm:t>
    </dgm:pt>
    <dgm:pt modelId="{CF1677A7-080A-4AB4-8E3D-7A2EA31453A4}" type="pres">
      <dgm:prSet presAssocID="{E7E8FACD-CA0D-48C5-9675-1E52F8F95EEB}" presName="Name21" presStyleCnt="0"/>
      <dgm:spPr/>
    </dgm:pt>
    <dgm:pt modelId="{893C11A2-0830-4002-8DE1-FCAB5C39E263}" type="pres">
      <dgm:prSet presAssocID="{E7E8FACD-CA0D-48C5-9675-1E52F8F95EEB}" presName="level2Shape" presStyleLbl="node2" presStyleIdx="0" presStyleCnt="7"/>
      <dgm:spPr>
        <a:prstGeom prst="rect">
          <a:avLst/>
        </a:prstGeom>
      </dgm:spPr>
      <dgm:t>
        <a:bodyPr/>
        <a:lstStyle/>
        <a:p>
          <a:endParaRPr lang="en-US"/>
        </a:p>
      </dgm:t>
    </dgm:pt>
    <dgm:pt modelId="{5298E5D5-B971-477A-ADB5-133F0985547D}" type="pres">
      <dgm:prSet presAssocID="{E7E8FACD-CA0D-48C5-9675-1E52F8F95EEB}" presName="hierChild3" presStyleCnt="0"/>
      <dgm:spPr/>
    </dgm:pt>
    <dgm:pt modelId="{2BB53D8D-1D5D-4AF9-ABF4-3249AFD9C817}" type="pres">
      <dgm:prSet presAssocID="{CA78B8E7-9544-4562-9E45-A4702EBFAC5E}" presName="Name19" presStyleLbl="parChTrans1D3" presStyleIdx="0" presStyleCnt="8"/>
      <dgm:spPr/>
      <dgm:t>
        <a:bodyPr/>
        <a:lstStyle/>
        <a:p>
          <a:endParaRPr lang="en-US"/>
        </a:p>
      </dgm:t>
    </dgm:pt>
    <dgm:pt modelId="{8886EF93-90D8-415C-963E-63095B1992DB}" type="pres">
      <dgm:prSet presAssocID="{005D7DAF-57B4-48F6-B38D-8AFF04DAD530}" presName="Name21" presStyleCnt="0"/>
      <dgm:spPr/>
    </dgm:pt>
    <dgm:pt modelId="{A78ACB6E-B72F-4350-81E7-1B83DE1EE31A}" type="pres">
      <dgm:prSet presAssocID="{005D7DAF-57B4-48F6-B38D-8AFF04DAD530}" presName="level2Shape" presStyleLbl="node3" presStyleIdx="0" presStyleCnt="8"/>
      <dgm:spPr>
        <a:prstGeom prst="rect">
          <a:avLst/>
        </a:prstGeom>
      </dgm:spPr>
      <dgm:t>
        <a:bodyPr/>
        <a:lstStyle/>
        <a:p>
          <a:endParaRPr lang="en-US"/>
        </a:p>
      </dgm:t>
    </dgm:pt>
    <dgm:pt modelId="{AB58FE9B-F4C9-4E23-9F4D-481A8FF377F4}" type="pres">
      <dgm:prSet presAssocID="{005D7DAF-57B4-48F6-B38D-8AFF04DAD530}" presName="hierChild3" presStyleCnt="0"/>
      <dgm:spPr/>
    </dgm:pt>
    <dgm:pt modelId="{4D13580E-AFE6-4CF3-9A5E-DE97F242DEC7}" type="pres">
      <dgm:prSet presAssocID="{30EF9811-47FF-465F-8096-80D393BEA70D}" presName="Name19" presStyleLbl="parChTrans1D2" presStyleIdx="1" presStyleCnt="7"/>
      <dgm:spPr/>
      <dgm:t>
        <a:bodyPr/>
        <a:lstStyle/>
        <a:p>
          <a:endParaRPr lang="en-US"/>
        </a:p>
      </dgm:t>
    </dgm:pt>
    <dgm:pt modelId="{DBA80EBC-1066-41EA-BE7C-931CBE91C94B}" type="pres">
      <dgm:prSet presAssocID="{9548FD23-8D13-4710-B3F9-CB927A226F6B}" presName="Name21" presStyleCnt="0"/>
      <dgm:spPr/>
    </dgm:pt>
    <dgm:pt modelId="{9D0F357A-531E-41F3-AA5A-F44B23B6AB95}" type="pres">
      <dgm:prSet presAssocID="{9548FD23-8D13-4710-B3F9-CB927A226F6B}" presName="level2Shape" presStyleLbl="node2" presStyleIdx="1" presStyleCnt="7"/>
      <dgm:spPr>
        <a:prstGeom prst="rect">
          <a:avLst/>
        </a:prstGeom>
      </dgm:spPr>
      <dgm:t>
        <a:bodyPr/>
        <a:lstStyle/>
        <a:p>
          <a:endParaRPr lang="en-US"/>
        </a:p>
      </dgm:t>
    </dgm:pt>
    <dgm:pt modelId="{F2C20353-00BA-499F-AC97-C26C4653D63D}" type="pres">
      <dgm:prSet presAssocID="{9548FD23-8D13-4710-B3F9-CB927A226F6B}" presName="hierChild3" presStyleCnt="0"/>
      <dgm:spPr/>
    </dgm:pt>
    <dgm:pt modelId="{4F88CFE6-0692-416C-AA72-CD253CE8B991}" type="pres">
      <dgm:prSet presAssocID="{9A889A39-0880-41E9-90BC-97D15DD5F6E3}" presName="Name19" presStyleLbl="parChTrans1D2" presStyleIdx="2" presStyleCnt="7"/>
      <dgm:spPr/>
      <dgm:t>
        <a:bodyPr/>
        <a:lstStyle/>
        <a:p>
          <a:endParaRPr lang="en-US"/>
        </a:p>
      </dgm:t>
    </dgm:pt>
    <dgm:pt modelId="{CA7332C8-469E-43CE-B746-75B9E2795CD8}" type="pres">
      <dgm:prSet presAssocID="{8833CB77-F897-48E9-8D64-CD588DF0B0EB}" presName="Name21" presStyleCnt="0"/>
      <dgm:spPr/>
    </dgm:pt>
    <dgm:pt modelId="{247C4444-5B5D-480E-8A06-07D5BDF4B512}" type="pres">
      <dgm:prSet presAssocID="{8833CB77-F897-48E9-8D64-CD588DF0B0EB}" presName="level2Shape" presStyleLbl="node2" presStyleIdx="2" presStyleCnt="7"/>
      <dgm:spPr>
        <a:prstGeom prst="rect">
          <a:avLst/>
        </a:prstGeom>
      </dgm:spPr>
      <dgm:t>
        <a:bodyPr/>
        <a:lstStyle/>
        <a:p>
          <a:endParaRPr lang="en-US"/>
        </a:p>
      </dgm:t>
    </dgm:pt>
    <dgm:pt modelId="{BE703862-EA10-4934-B5E9-585F796B6C28}" type="pres">
      <dgm:prSet presAssocID="{8833CB77-F897-48E9-8D64-CD588DF0B0EB}" presName="hierChild3" presStyleCnt="0"/>
      <dgm:spPr/>
    </dgm:pt>
    <dgm:pt modelId="{83DF962E-882A-48BE-9927-BBD1B4C332CF}" type="pres">
      <dgm:prSet presAssocID="{F7F5A285-D622-438F-9DE0-7647D2A2ADED}" presName="Name19" presStyleLbl="parChTrans1D3" presStyleIdx="1" presStyleCnt="8"/>
      <dgm:spPr/>
      <dgm:t>
        <a:bodyPr/>
        <a:lstStyle/>
        <a:p>
          <a:endParaRPr lang="en-US"/>
        </a:p>
      </dgm:t>
    </dgm:pt>
    <dgm:pt modelId="{B137935F-E55B-4F14-9B0D-ADE70C6202DB}" type="pres">
      <dgm:prSet presAssocID="{95CFE388-6BF1-4519-AC28-C18B3973F16C}" presName="Name21" presStyleCnt="0"/>
      <dgm:spPr/>
    </dgm:pt>
    <dgm:pt modelId="{87E5425C-62D0-42E6-BBCC-38E3CA46AA30}" type="pres">
      <dgm:prSet presAssocID="{95CFE388-6BF1-4519-AC28-C18B3973F16C}" presName="level2Shape" presStyleLbl="node3" presStyleIdx="1" presStyleCnt="8" custLinFactNeighborX="-5519" custLinFactNeighborY="2035"/>
      <dgm:spPr>
        <a:prstGeom prst="rect">
          <a:avLst/>
        </a:prstGeom>
      </dgm:spPr>
      <dgm:t>
        <a:bodyPr/>
        <a:lstStyle/>
        <a:p>
          <a:endParaRPr lang="en-US"/>
        </a:p>
      </dgm:t>
    </dgm:pt>
    <dgm:pt modelId="{1F0D03D7-F196-4F22-B4AF-00AB7E1A4634}" type="pres">
      <dgm:prSet presAssocID="{95CFE388-6BF1-4519-AC28-C18B3973F16C}" presName="hierChild3" presStyleCnt="0"/>
      <dgm:spPr/>
    </dgm:pt>
    <dgm:pt modelId="{AF652C31-1CE3-4D82-9809-4AF54FA2A963}" type="pres">
      <dgm:prSet presAssocID="{2B8D4464-B974-4077-8852-EB12D041E031}" presName="Name19" presStyleLbl="parChTrans1D3" presStyleIdx="2" presStyleCnt="8"/>
      <dgm:spPr/>
      <dgm:t>
        <a:bodyPr/>
        <a:lstStyle/>
        <a:p>
          <a:endParaRPr lang="en-US"/>
        </a:p>
      </dgm:t>
    </dgm:pt>
    <dgm:pt modelId="{FEAC6986-B6D8-426A-838B-619A88D46D56}" type="pres">
      <dgm:prSet presAssocID="{2B2E180A-298C-4C09-B8EC-1D77AED8D7DA}" presName="Name21" presStyleCnt="0"/>
      <dgm:spPr/>
    </dgm:pt>
    <dgm:pt modelId="{7D35F83A-97A6-4934-86AA-9D2A92F8A907}" type="pres">
      <dgm:prSet presAssocID="{2B2E180A-298C-4C09-B8EC-1D77AED8D7DA}" presName="level2Shape" presStyleLbl="node3" presStyleIdx="2" presStyleCnt="8"/>
      <dgm:spPr>
        <a:prstGeom prst="rect">
          <a:avLst/>
        </a:prstGeom>
      </dgm:spPr>
      <dgm:t>
        <a:bodyPr/>
        <a:lstStyle/>
        <a:p>
          <a:endParaRPr lang="en-US"/>
        </a:p>
      </dgm:t>
    </dgm:pt>
    <dgm:pt modelId="{6A0FC505-421F-494F-AA1C-04C9193134A7}" type="pres">
      <dgm:prSet presAssocID="{2B2E180A-298C-4C09-B8EC-1D77AED8D7DA}" presName="hierChild3" presStyleCnt="0"/>
      <dgm:spPr/>
    </dgm:pt>
    <dgm:pt modelId="{D471DBE1-5ADF-4B98-87E6-D74BBDF8FD7F}" type="pres">
      <dgm:prSet presAssocID="{6EC5A4A6-B297-4DA7-AF2E-7BFF59D5D9F0}" presName="Name19" presStyleLbl="parChTrans1D4" presStyleIdx="0" presStyleCnt="2"/>
      <dgm:spPr/>
      <dgm:t>
        <a:bodyPr/>
        <a:lstStyle/>
        <a:p>
          <a:endParaRPr lang="en-US"/>
        </a:p>
      </dgm:t>
    </dgm:pt>
    <dgm:pt modelId="{BA309292-68A0-4820-BA7F-AA57C46CA65D}" type="pres">
      <dgm:prSet presAssocID="{666BA6AD-C333-4D61-930C-41E014A7A117}" presName="Name21" presStyleCnt="0"/>
      <dgm:spPr/>
    </dgm:pt>
    <dgm:pt modelId="{D97848A1-56E6-4CCF-A588-872685AD5D23}" type="pres">
      <dgm:prSet presAssocID="{666BA6AD-C333-4D61-930C-41E014A7A117}" presName="level2Shape" presStyleLbl="node4" presStyleIdx="0" presStyleCnt="2"/>
      <dgm:spPr>
        <a:prstGeom prst="rect">
          <a:avLst/>
        </a:prstGeom>
      </dgm:spPr>
      <dgm:t>
        <a:bodyPr/>
        <a:lstStyle/>
        <a:p>
          <a:endParaRPr lang="en-US"/>
        </a:p>
      </dgm:t>
    </dgm:pt>
    <dgm:pt modelId="{3186CEA1-9FC6-4E37-B342-ECE07A57A2B8}" type="pres">
      <dgm:prSet presAssocID="{666BA6AD-C333-4D61-930C-41E014A7A117}" presName="hierChild3" presStyleCnt="0"/>
      <dgm:spPr/>
    </dgm:pt>
    <dgm:pt modelId="{F9ADE61F-479A-4940-82F1-12F021FEFF3B}" type="pres">
      <dgm:prSet presAssocID="{70EDEEDE-92D9-4EB1-AC94-98142E084F04}" presName="Name19" presStyleLbl="parChTrans1D3" presStyleIdx="3" presStyleCnt="8"/>
      <dgm:spPr/>
      <dgm:t>
        <a:bodyPr/>
        <a:lstStyle/>
        <a:p>
          <a:endParaRPr lang="en-US"/>
        </a:p>
      </dgm:t>
    </dgm:pt>
    <dgm:pt modelId="{E2C6B48B-00D0-455D-A671-15A01B4BE111}" type="pres">
      <dgm:prSet presAssocID="{BCB77B28-2419-4D53-9BF2-088EB78E10FE}" presName="Name21" presStyleCnt="0"/>
      <dgm:spPr/>
    </dgm:pt>
    <dgm:pt modelId="{20B6D7B5-BD75-4A13-A1DA-528326D6EF3A}" type="pres">
      <dgm:prSet presAssocID="{BCB77B28-2419-4D53-9BF2-088EB78E10FE}" presName="level2Shape" presStyleLbl="node3" presStyleIdx="3" presStyleCnt="8" custScaleX="118718"/>
      <dgm:spPr>
        <a:prstGeom prst="rect">
          <a:avLst/>
        </a:prstGeom>
      </dgm:spPr>
      <dgm:t>
        <a:bodyPr/>
        <a:lstStyle/>
        <a:p>
          <a:endParaRPr lang="en-US"/>
        </a:p>
      </dgm:t>
    </dgm:pt>
    <dgm:pt modelId="{CE3B8E77-0807-40D4-80FD-C7B6A11F9777}" type="pres">
      <dgm:prSet presAssocID="{BCB77B28-2419-4D53-9BF2-088EB78E10FE}" presName="hierChild3" presStyleCnt="0"/>
      <dgm:spPr/>
    </dgm:pt>
    <dgm:pt modelId="{DCAE21B3-B506-4534-BE4F-162C0EBCF7A4}" type="pres">
      <dgm:prSet presAssocID="{2443D3C5-8A88-45DB-82FD-F723FBE9F1DC}" presName="Name19" presStyleLbl="parChTrans1D4" presStyleIdx="1" presStyleCnt="2"/>
      <dgm:spPr/>
      <dgm:t>
        <a:bodyPr/>
        <a:lstStyle/>
        <a:p>
          <a:endParaRPr lang="en-US"/>
        </a:p>
      </dgm:t>
    </dgm:pt>
    <dgm:pt modelId="{74682BC9-9144-4289-BEE7-9FD5255854EF}" type="pres">
      <dgm:prSet presAssocID="{317721E8-F138-42CA-BAD0-5D1BDF630960}" presName="Name21" presStyleCnt="0"/>
      <dgm:spPr/>
    </dgm:pt>
    <dgm:pt modelId="{EE697896-BFA7-4C44-9306-181640D50B18}" type="pres">
      <dgm:prSet presAssocID="{317721E8-F138-42CA-BAD0-5D1BDF630960}" presName="level2Shape" presStyleLbl="node4" presStyleIdx="1" presStyleCnt="2"/>
      <dgm:spPr>
        <a:prstGeom prst="rect">
          <a:avLst/>
        </a:prstGeom>
      </dgm:spPr>
      <dgm:t>
        <a:bodyPr/>
        <a:lstStyle/>
        <a:p>
          <a:endParaRPr lang="en-US"/>
        </a:p>
      </dgm:t>
    </dgm:pt>
    <dgm:pt modelId="{D229251A-78CE-43D9-95B3-4A6AEE867A8F}" type="pres">
      <dgm:prSet presAssocID="{317721E8-F138-42CA-BAD0-5D1BDF630960}" presName="hierChild3" presStyleCnt="0"/>
      <dgm:spPr/>
    </dgm:pt>
    <dgm:pt modelId="{6262F738-6F28-478B-9D8B-30EDDF41566E}" type="pres">
      <dgm:prSet presAssocID="{5D77CF90-CE41-4035-BEA4-2CF40A9407DB}" presName="Name19" presStyleLbl="parChTrans1D2" presStyleIdx="3" presStyleCnt="7"/>
      <dgm:spPr/>
      <dgm:t>
        <a:bodyPr/>
        <a:lstStyle/>
        <a:p>
          <a:endParaRPr lang="en-US"/>
        </a:p>
      </dgm:t>
    </dgm:pt>
    <dgm:pt modelId="{6ABBED38-82CE-4806-8873-323F541055D4}" type="pres">
      <dgm:prSet presAssocID="{D2CFB3F7-11AD-4185-A0CE-FF1CC098FD65}" presName="Name21" presStyleCnt="0"/>
      <dgm:spPr/>
    </dgm:pt>
    <dgm:pt modelId="{D183BAA6-9ABB-4A18-8EA8-A58638FFFC8E}" type="pres">
      <dgm:prSet presAssocID="{D2CFB3F7-11AD-4185-A0CE-FF1CC098FD65}" presName="level2Shape" presStyleLbl="node2" presStyleIdx="3" presStyleCnt="7"/>
      <dgm:spPr>
        <a:prstGeom prst="rect">
          <a:avLst/>
        </a:prstGeom>
      </dgm:spPr>
      <dgm:t>
        <a:bodyPr/>
        <a:lstStyle/>
        <a:p>
          <a:endParaRPr lang="en-US"/>
        </a:p>
      </dgm:t>
    </dgm:pt>
    <dgm:pt modelId="{FD215257-744C-4A5B-953B-FA21FCFD34E5}" type="pres">
      <dgm:prSet presAssocID="{D2CFB3F7-11AD-4185-A0CE-FF1CC098FD65}" presName="hierChild3" presStyleCnt="0"/>
      <dgm:spPr/>
    </dgm:pt>
    <dgm:pt modelId="{8290EE68-44C0-4A03-B4FD-A9C92D14CC01}" type="pres">
      <dgm:prSet presAssocID="{FF3757A0-1AC1-462D-BE6C-A455F1F1E88B}" presName="Name19" presStyleLbl="parChTrans1D2" presStyleIdx="4" presStyleCnt="7"/>
      <dgm:spPr/>
      <dgm:t>
        <a:bodyPr/>
        <a:lstStyle/>
        <a:p>
          <a:endParaRPr lang="en-US"/>
        </a:p>
      </dgm:t>
    </dgm:pt>
    <dgm:pt modelId="{27616E54-1190-4922-AB4C-EC33E0C35EEF}" type="pres">
      <dgm:prSet presAssocID="{B66A0E8B-217C-403F-A371-F58C1FCEB782}" presName="Name21" presStyleCnt="0"/>
      <dgm:spPr/>
    </dgm:pt>
    <dgm:pt modelId="{BBF39D5C-FAC6-4185-872E-B4D5FCD6EF13}" type="pres">
      <dgm:prSet presAssocID="{B66A0E8B-217C-403F-A371-F58C1FCEB782}" presName="level2Shape" presStyleLbl="node2" presStyleIdx="4" presStyleCnt="7"/>
      <dgm:spPr>
        <a:prstGeom prst="rect">
          <a:avLst/>
        </a:prstGeom>
      </dgm:spPr>
      <dgm:t>
        <a:bodyPr/>
        <a:lstStyle/>
        <a:p>
          <a:endParaRPr lang="en-US"/>
        </a:p>
      </dgm:t>
    </dgm:pt>
    <dgm:pt modelId="{DBE9ABB3-6906-4BDB-8465-0114535557DF}" type="pres">
      <dgm:prSet presAssocID="{B66A0E8B-217C-403F-A371-F58C1FCEB782}" presName="hierChild3" presStyleCnt="0"/>
      <dgm:spPr/>
    </dgm:pt>
    <dgm:pt modelId="{7E52BE4A-6898-402E-A625-D6E6AAE8EEE9}" type="pres">
      <dgm:prSet presAssocID="{93AEE925-7BAB-478B-B82C-2358C044E7AD}" presName="Name19" presStyleLbl="parChTrans1D3" presStyleIdx="4" presStyleCnt="8"/>
      <dgm:spPr/>
      <dgm:t>
        <a:bodyPr/>
        <a:lstStyle/>
        <a:p>
          <a:endParaRPr lang="en-US"/>
        </a:p>
      </dgm:t>
    </dgm:pt>
    <dgm:pt modelId="{A3811061-5465-437A-95D3-397D607FA6E6}" type="pres">
      <dgm:prSet presAssocID="{ECBFF68F-D823-4A28-A06B-0C711D98819B}" presName="Name21" presStyleCnt="0"/>
      <dgm:spPr/>
    </dgm:pt>
    <dgm:pt modelId="{E1B83B53-9F30-415A-B69E-C2A24036BD49}" type="pres">
      <dgm:prSet presAssocID="{ECBFF68F-D823-4A28-A06B-0C711D98819B}" presName="level2Shape" presStyleLbl="node3" presStyleIdx="4" presStyleCnt="8" custScaleX="110170"/>
      <dgm:spPr>
        <a:prstGeom prst="rect">
          <a:avLst/>
        </a:prstGeom>
      </dgm:spPr>
      <dgm:t>
        <a:bodyPr/>
        <a:lstStyle/>
        <a:p>
          <a:endParaRPr lang="en-US"/>
        </a:p>
      </dgm:t>
    </dgm:pt>
    <dgm:pt modelId="{26CF21CF-FB77-4153-B50A-2D2C57C458AE}" type="pres">
      <dgm:prSet presAssocID="{ECBFF68F-D823-4A28-A06B-0C711D98819B}" presName="hierChild3" presStyleCnt="0"/>
      <dgm:spPr/>
    </dgm:pt>
    <dgm:pt modelId="{E9216B72-F82B-4F83-B315-30C7B05FF47B}" type="pres">
      <dgm:prSet presAssocID="{6F0E0501-649C-468B-B315-2F4EF0B924BA}" presName="Name19" presStyleLbl="parChTrans1D2" presStyleIdx="5" presStyleCnt="7"/>
      <dgm:spPr/>
      <dgm:t>
        <a:bodyPr/>
        <a:lstStyle/>
        <a:p>
          <a:endParaRPr lang="en-US"/>
        </a:p>
      </dgm:t>
    </dgm:pt>
    <dgm:pt modelId="{C553B201-DDDC-4F23-BBDE-42C5AB739023}" type="pres">
      <dgm:prSet presAssocID="{81498B2D-A3A4-4A61-9152-E6D7588EEB28}" presName="Name21" presStyleCnt="0"/>
      <dgm:spPr/>
    </dgm:pt>
    <dgm:pt modelId="{6DD187A6-4574-47FF-85EF-E0A773386C5C}" type="pres">
      <dgm:prSet presAssocID="{81498B2D-A3A4-4A61-9152-E6D7588EEB28}" presName="level2Shape" presStyleLbl="node2" presStyleIdx="5" presStyleCnt="7"/>
      <dgm:spPr>
        <a:prstGeom prst="rect">
          <a:avLst/>
        </a:prstGeom>
      </dgm:spPr>
      <dgm:t>
        <a:bodyPr/>
        <a:lstStyle/>
        <a:p>
          <a:endParaRPr lang="en-US"/>
        </a:p>
      </dgm:t>
    </dgm:pt>
    <dgm:pt modelId="{A253A877-2950-4C37-A4F8-1A597BDEACD6}" type="pres">
      <dgm:prSet presAssocID="{81498B2D-A3A4-4A61-9152-E6D7588EEB28}" presName="hierChild3" presStyleCnt="0"/>
      <dgm:spPr/>
    </dgm:pt>
    <dgm:pt modelId="{F317E1FE-5BBE-4C82-9037-1E99B8608500}" type="pres">
      <dgm:prSet presAssocID="{4A9D707E-6D13-4444-A7ED-77EDE6BD7239}" presName="Name19" presStyleLbl="parChTrans1D2" presStyleIdx="6" presStyleCnt="7"/>
      <dgm:spPr/>
      <dgm:t>
        <a:bodyPr/>
        <a:lstStyle/>
        <a:p>
          <a:endParaRPr lang="en-US"/>
        </a:p>
      </dgm:t>
    </dgm:pt>
    <dgm:pt modelId="{7B5BCE1D-0732-41AA-8EAE-76E287B8DEF1}" type="pres">
      <dgm:prSet presAssocID="{829BB700-F298-4404-BDC6-AA57B8C21E31}" presName="Name21" presStyleCnt="0"/>
      <dgm:spPr/>
    </dgm:pt>
    <dgm:pt modelId="{AA5A877C-78B3-4CF6-86C8-20A899A1002C}" type="pres">
      <dgm:prSet presAssocID="{829BB700-F298-4404-BDC6-AA57B8C21E31}" presName="level2Shape" presStyleLbl="node2" presStyleIdx="6" presStyleCnt="7" custLinFactNeighborX="-270" custLinFactNeighborY="2839"/>
      <dgm:spPr>
        <a:prstGeom prst="rect">
          <a:avLst/>
        </a:prstGeom>
      </dgm:spPr>
      <dgm:t>
        <a:bodyPr/>
        <a:lstStyle/>
        <a:p>
          <a:endParaRPr lang="en-US"/>
        </a:p>
      </dgm:t>
    </dgm:pt>
    <dgm:pt modelId="{6CA3A42E-100D-417B-B800-5A2D505A5D13}" type="pres">
      <dgm:prSet presAssocID="{829BB700-F298-4404-BDC6-AA57B8C21E31}" presName="hierChild3" presStyleCnt="0"/>
      <dgm:spPr/>
    </dgm:pt>
    <dgm:pt modelId="{8F487A67-48F6-40DA-962D-308CAF207F81}" type="pres">
      <dgm:prSet presAssocID="{97484585-21FA-4888-8F35-F664FA33A48A}" presName="Name19" presStyleLbl="parChTrans1D3" presStyleIdx="5" presStyleCnt="8"/>
      <dgm:spPr/>
      <dgm:t>
        <a:bodyPr/>
        <a:lstStyle/>
        <a:p>
          <a:endParaRPr lang="en-US"/>
        </a:p>
      </dgm:t>
    </dgm:pt>
    <dgm:pt modelId="{38A83DAA-0086-49C3-8E12-FE7705A92D0C}" type="pres">
      <dgm:prSet presAssocID="{3E3BAD77-6C8E-4206-86F0-D27E9BB66068}" presName="Name21" presStyleCnt="0"/>
      <dgm:spPr/>
    </dgm:pt>
    <dgm:pt modelId="{C9562FE0-FEEE-4E34-AC4C-82ED3189A2C4}" type="pres">
      <dgm:prSet presAssocID="{3E3BAD77-6C8E-4206-86F0-D27E9BB66068}" presName="level2Shape" presStyleLbl="node3" presStyleIdx="5" presStyleCnt="8"/>
      <dgm:spPr>
        <a:prstGeom prst="rect">
          <a:avLst/>
        </a:prstGeom>
      </dgm:spPr>
      <dgm:t>
        <a:bodyPr/>
        <a:lstStyle/>
        <a:p>
          <a:endParaRPr lang="en-US"/>
        </a:p>
      </dgm:t>
    </dgm:pt>
    <dgm:pt modelId="{16A2BDBE-1F16-4934-99C6-06C8A8D9AF84}" type="pres">
      <dgm:prSet presAssocID="{3E3BAD77-6C8E-4206-86F0-D27E9BB66068}" presName="hierChild3" presStyleCnt="0"/>
      <dgm:spPr/>
    </dgm:pt>
    <dgm:pt modelId="{5308047A-1D22-4890-BC1D-E5E48E2350A9}" type="pres">
      <dgm:prSet presAssocID="{6837D726-B3B7-457A-B107-1D36DC333B68}" presName="Name19" presStyleLbl="parChTrans1D3" presStyleIdx="6" presStyleCnt="8"/>
      <dgm:spPr/>
      <dgm:t>
        <a:bodyPr/>
        <a:lstStyle/>
        <a:p>
          <a:endParaRPr lang="en-US"/>
        </a:p>
      </dgm:t>
    </dgm:pt>
    <dgm:pt modelId="{FBB655D9-8B06-4E7E-B246-43EE8FB4F703}" type="pres">
      <dgm:prSet presAssocID="{1BD96138-3451-44C4-BE6E-02CB52AE9D84}" presName="Name21" presStyleCnt="0"/>
      <dgm:spPr/>
    </dgm:pt>
    <dgm:pt modelId="{8F9EDCB2-3A39-457C-9E3B-6160D653D19F}" type="pres">
      <dgm:prSet presAssocID="{1BD96138-3451-44C4-BE6E-02CB52AE9D84}" presName="level2Shape" presStyleLbl="node3" presStyleIdx="6" presStyleCnt="8"/>
      <dgm:spPr>
        <a:prstGeom prst="rect">
          <a:avLst/>
        </a:prstGeom>
      </dgm:spPr>
      <dgm:t>
        <a:bodyPr/>
        <a:lstStyle/>
        <a:p>
          <a:endParaRPr lang="en-US"/>
        </a:p>
      </dgm:t>
    </dgm:pt>
    <dgm:pt modelId="{61E68EDB-F426-4CB5-B523-EB0B900A4997}" type="pres">
      <dgm:prSet presAssocID="{1BD96138-3451-44C4-BE6E-02CB52AE9D84}" presName="hierChild3" presStyleCnt="0"/>
      <dgm:spPr/>
    </dgm:pt>
    <dgm:pt modelId="{90F004E0-BC0C-48C7-821E-AB12387537F7}" type="pres">
      <dgm:prSet presAssocID="{2B71DDE3-28AB-4DF8-A798-2AADC280F2B5}" presName="Name19" presStyleLbl="parChTrans1D3" presStyleIdx="7" presStyleCnt="8"/>
      <dgm:spPr/>
      <dgm:t>
        <a:bodyPr/>
        <a:lstStyle/>
        <a:p>
          <a:endParaRPr lang="en-US"/>
        </a:p>
      </dgm:t>
    </dgm:pt>
    <dgm:pt modelId="{C2D13D5D-FA38-4E2E-AC40-DCF92F15A934}" type="pres">
      <dgm:prSet presAssocID="{E1082595-4B9E-4B24-886B-5C71E04020A9}" presName="Name21" presStyleCnt="0"/>
      <dgm:spPr/>
    </dgm:pt>
    <dgm:pt modelId="{106EDE88-4F00-42F2-8A61-5CC5B3AE01B8}" type="pres">
      <dgm:prSet presAssocID="{E1082595-4B9E-4B24-886B-5C71E04020A9}" presName="level2Shape" presStyleLbl="node3" presStyleIdx="7" presStyleCnt="8"/>
      <dgm:spPr>
        <a:prstGeom prst="rect">
          <a:avLst/>
        </a:prstGeom>
      </dgm:spPr>
      <dgm:t>
        <a:bodyPr/>
        <a:lstStyle/>
        <a:p>
          <a:endParaRPr lang="en-US"/>
        </a:p>
      </dgm:t>
    </dgm:pt>
    <dgm:pt modelId="{7A511E0C-1B53-42DC-95D2-4264FE3A0F40}" type="pres">
      <dgm:prSet presAssocID="{E1082595-4B9E-4B24-886B-5C71E04020A9}" presName="hierChild3" presStyleCnt="0"/>
      <dgm:spPr/>
    </dgm:pt>
    <dgm:pt modelId="{682D3FDC-2FB2-4447-8737-B1CB6DE1B665}" type="pres">
      <dgm:prSet presAssocID="{EB20118B-DDBB-43EA-A5FE-5652FA4E6687}" presName="bgShapesFlow" presStyleCnt="0"/>
      <dgm:spPr/>
    </dgm:pt>
  </dgm:ptLst>
  <dgm:cxnLst>
    <dgm:cxn modelId="{B0FA837D-FF91-459E-B318-EA1BD071E7DC}" type="presOf" srcId="{70EDEEDE-92D9-4EB1-AC94-98142E084F04}" destId="{F9ADE61F-479A-4940-82F1-12F021FEFF3B}" srcOrd="0" destOrd="0" presId="urn:microsoft.com/office/officeart/2005/8/layout/hierarchy6"/>
    <dgm:cxn modelId="{92F0A5A0-FB6E-4651-A416-62753E61DD81}" type="presOf" srcId="{666BA6AD-C333-4D61-930C-41E014A7A117}" destId="{D97848A1-56E6-4CCF-A588-872685AD5D23}" srcOrd="0" destOrd="0" presId="urn:microsoft.com/office/officeart/2005/8/layout/hierarchy6"/>
    <dgm:cxn modelId="{6F0AFB94-7E43-46EA-A15F-24B9D42E79A8}" srcId="{EB24DD89-A147-4009-A60D-0D4F6A474454}" destId="{829BB700-F298-4404-BDC6-AA57B8C21E31}" srcOrd="6" destOrd="0" parTransId="{4A9D707E-6D13-4444-A7ED-77EDE6BD7239}" sibTransId="{17688A74-C3C9-4A5F-B21C-F4B48ABDA0C1}"/>
    <dgm:cxn modelId="{1FC01A2F-01B3-4C3A-B5AC-86C9B79DCE3D}" type="presOf" srcId="{95CFE388-6BF1-4519-AC28-C18B3973F16C}" destId="{87E5425C-62D0-42E6-BBCC-38E3CA46AA30}" srcOrd="0" destOrd="0" presId="urn:microsoft.com/office/officeart/2005/8/layout/hierarchy6"/>
    <dgm:cxn modelId="{A86AEBF2-879D-46A1-B740-DCF582E7F5F8}" srcId="{829BB700-F298-4404-BDC6-AA57B8C21E31}" destId="{3E3BAD77-6C8E-4206-86F0-D27E9BB66068}" srcOrd="0" destOrd="0" parTransId="{97484585-21FA-4888-8F35-F664FA33A48A}" sibTransId="{0D3AA336-1D1F-4FA8-8CC5-4FE18BC68E0F}"/>
    <dgm:cxn modelId="{30F09844-18D6-494F-9CAC-BE24479EE5D4}" srcId="{EB24DD89-A147-4009-A60D-0D4F6A474454}" destId="{9548FD23-8D13-4710-B3F9-CB927A226F6B}" srcOrd="1" destOrd="0" parTransId="{30EF9811-47FF-465F-8096-80D393BEA70D}" sibTransId="{FC10693E-F2C5-403F-85E5-95976AAE4818}"/>
    <dgm:cxn modelId="{911BDE69-8FCD-460C-99CE-59708D86FE02}" type="presOf" srcId="{2B8D4464-B974-4077-8852-EB12D041E031}" destId="{AF652C31-1CE3-4D82-9809-4AF54FA2A963}" srcOrd="0" destOrd="0" presId="urn:microsoft.com/office/officeart/2005/8/layout/hierarchy6"/>
    <dgm:cxn modelId="{0A832BED-5133-4DBC-B216-0BED760B7CFA}" srcId="{EB24DD89-A147-4009-A60D-0D4F6A474454}" destId="{8833CB77-F897-48E9-8D64-CD588DF0B0EB}" srcOrd="2" destOrd="0" parTransId="{9A889A39-0880-41E9-90BC-97D15DD5F6E3}" sibTransId="{85EA9122-1A23-4C8E-800A-56C69D8EF431}"/>
    <dgm:cxn modelId="{2EE43C3F-31AE-4837-9D9B-5F7DC2756F32}" srcId="{EB20118B-DDBB-43EA-A5FE-5652FA4E6687}" destId="{EB24DD89-A147-4009-A60D-0D4F6A474454}" srcOrd="0" destOrd="0" parTransId="{DDDB4245-6422-49E3-BBC7-D5B52C2FBC5D}" sibTransId="{A58B1747-42B1-456A-B893-3D924DB085FF}"/>
    <dgm:cxn modelId="{53D2321B-5E50-4FC6-B9DA-1BC9A0E96EAB}" type="presOf" srcId="{B66A0E8B-217C-403F-A371-F58C1FCEB782}" destId="{BBF39D5C-FAC6-4185-872E-B4D5FCD6EF13}" srcOrd="0" destOrd="0" presId="urn:microsoft.com/office/officeart/2005/8/layout/hierarchy6"/>
    <dgm:cxn modelId="{6F37FB50-23BA-4F1B-8309-60F5660F6D7B}" srcId="{EB24DD89-A147-4009-A60D-0D4F6A474454}" destId="{E7E8FACD-CA0D-48C5-9675-1E52F8F95EEB}" srcOrd="0" destOrd="0" parTransId="{DEAD10E8-0672-45E9-8649-5A000D4E15EA}" sibTransId="{69BE63A6-163D-4578-B24D-53E287E87468}"/>
    <dgm:cxn modelId="{7B3F1274-0A85-46DC-8E71-BEEAF46D18E6}" srcId="{EB24DD89-A147-4009-A60D-0D4F6A474454}" destId="{B66A0E8B-217C-403F-A371-F58C1FCEB782}" srcOrd="4" destOrd="0" parTransId="{FF3757A0-1AC1-462D-BE6C-A455F1F1E88B}" sibTransId="{76F2B761-29CE-4F87-AC0A-8B92CFF3870A}"/>
    <dgm:cxn modelId="{EE3BB97B-F1ED-41B6-9E8A-03B72D94B9F4}" srcId="{EB24DD89-A147-4009-A60D-0D4F6A474454}" destId="{D2CFB3F7-11AD-4185-A0CE-FF1CC098FD65}" srcOrd="3" destOrd="0" parTransId="{5D77CF90-CE41-4035-BEA4-2CF40A9407DB}" sibTransId="{DE744C14-4CB6-4D5D-8D79-B4D845D79789}"/>
    <dgm:cxn modelId="{FAAA4111-AFD9-46A8-B9B7-DA4FD410E9D8}" type="presOf" srcId="{ECBFF68F-D823-4A28-A06B-0C711D98819B}" destId="{E1B83B53-9F30-415A-B69E-C2A24036BD49}" srcOrd="0" destOrd="0" presId="urn:microsoft.com/office/officeart/2005/8/layout/hierarchy6"/>
    <dgm:cxn modelId="{594182B7-2819-4B06-8325-7BDC2B4BAC4F}" type="presOf" srcId="{F7F5A285-D622-438F-9DE0-7647D2A2ADED}" destId="{83DF962E-882A-48BE-9927-BBD1B4C332CF}" srcOrd="0" destOrd="0" presId="urn:microsoft.com/office/officeart/2005/8/layout/hierarchy6"/>
    <dgm:cxn modelId="{028A8C2B-E3E2-4A3A-8149-DAEC3F2E4D6F}" srcId="{E7E8FACD-CA0D-48C5-9675-1E52F8F95EEB}" destId="{005D7DAF-57B4-48F6-B38D-8AFF04DAD530}" srcOrd="0" destOrd="0" parTransId="{CA78B8E7-9544-4562-9E45-A4702EBFAC5E}" sibTransId="{E526C5B6-AE87-4FF6-B437-DBBCF34200DB}"/>
    <dgm:cxn modelId="{41556711-FDD5-40AA-A4FC-89CBD52D6969}" type="presOf" srcId="{EB20118B-DDBB-43EA-A5FE-5652FA4E6687}" destId="{0E67BE0A-F7CC-47B8-83EF-821F7BF5C169}" srcOrd="0" destOrd="0" presId="urn:microsoft.com/office/officeart/2005/8/layout/hierarchy6"/>
    <dgm:cxn modelId="{4874E666-FDB4-4169-BB69-EEC6E069AB21}" type="presOf" srcId="{4A9D707E-6D13-4444-A7ED-77EDE6BD7239}" destId="{F317E1FE-5BBE-4C82-9037-1E99B8608500}" srcOrd="0" destOrd="0" presId="urn:microsoft.com/office/officeart/2005/8/layout/hierarchy6"/>
    <dgm:cxn modelId="{1C85D25B-3A6E-46F0-BC78-AE1BEF0F736E}" type="presOf" srcId="{30EF9811-47FF-465F-8096-80D393BEA70D}" destId="{4D13580E-AFE6-4CF3-9A5E-DE97F242DEC7}" srcOrd="0" destOrd="0" presId="urn:microsoft.com/office/officeart/2005/8/layout/hierarchy6"/>
    <dgm:cxn modelId="{5F1D2058-53D3-49ED-A923-4C359F34D971}" srcId="{829BB700-F298-4404-BDC6-AA57B8C21E31}" destId="{1BD96138-3451-44C4-BE6E-02CB52AE9D84}" srcOrd="1" destOrd="0" parTransId="{6837D726-B3B7-457A-B107-1D36DC333B68}" sibTransId="{D051D5F9-4BA0-4510-8B7F-CAAF11BAF241}"/>
    <dgm:cxn modelId="{D8C65F28-8D6E-42BB-AC2A-C59DB30690D6}" type="presOf" srcId="{D2CFB3F7-11AD-4185-A0CE-FF1CC098FD65}" destId="{D183BAA6-9ABB-4A18-8EA8-A58638FFFC8E}" srcOrd="0" destOrd="0" presId="urn:microsoft.com/office/officeart/2005/8/layout/hierarchy6"/>
    <dgm:cxn modelId="{44AD5EAD-C69E-46F6-8A3D-E8F913B638F9}" type="presOf" srcId="{2B71DDE3-28AB-4DF8-A798-2AADC280F2B5}" destId="{90F004E0-BC0C-48C7-821E-AB12387537F7}" srcOrd="0" destOrd="0" presId="urn:microsoft.com/office/officeart/2005/8/layout/hierarchy6"/>
    <dgm:cxn modelId="{DEEA0C20-DF87-4FE4-B88A-DA67C59E5CE3}" type="presOf" srcId="{6EC5A4A6-B297-4DA7-AF2E-7BFF59D5D9F0}" destId="{D471DBE1-5ADF-4B98-87E6-D74BBDF8FD7F}" srcOrd="0" destOrd="0" presId="urn:microsoft.com/office/officeart/2005/8/layout/hierarchy6"/>
    <dgm:cxn modelId="{1745CFF2-A628-455D-BD6B-1D75F40C7853}" type="presOf" srcId="{CA78B8E7-9544-4562-9E45-A4702EBFAC5E}" destId="{2BB53D8D-1D5D-4AF9-ABF4-3249AFD9C817}" srcOrd="0" destOrd="0" presId="urn:microsoft.com/office/officeart/2005/8/layout/hierarchy6"/>
    <dgm:cxn modelId="{69141553-6F38-423A-8EFA-F9021E2E0D44}" type="presOf" srcId="{DEAD10E8-0672-45E9-8649-5A000D4E15EA}" destId="{8152C084-5A38-4292-AAF6-58C71498855A}" srcOrd="0" destOrd="0" presId="urn:microsoft.com/office/officeart/2005/8/layout/hierarchy6"/>
    <dgm:cxn modelId="{E9A2F32F-369B-48A5-9089-AFB18C62DB4F}" srcId="{EB24DD89-A147-4009-A60D-0D4F6A474454}" destId="{81498B2D-A3A4-4A61-9152-E6D7588EEB28}" srcOrd="5" destOrd="0" parTransId="{6F0E0501-649C-468B-B315-2F4EF0B924BA}" sibTransId="{FA3EB8E0-7EFC-4B57-851B-C649EEB3C16B}"/>
    <dgm:cxn modelId="{D93BB057-72FE-4CA1-95D7-29067F892F79}" type="presOf" srcId="{81498B2D-A3A4-4A61-9152-E6D7588EEB28}" destId="{6DD187A6-4574-47FF-85EF-E0A773386C5C}" srcOrd="0" destOrd="0" presId="urn:microsoft.com/office/officeart/2005/8/layout/hierarchy6"/>
    <dgm:cxn modelId="{97A65A72-35D1-4816-B3F2-6053C5B72566}" type="presOf" srcId="{829BB700-F298-4404-BDC6-AA57B8C21E31}" destId="{AA5A877C-78B3-4CF6-86C8-20A899A1002C}" srcOrd="0" destOrd="0" presId="urn:microsoft.com/office/officeart/2005/8/layout/hierarchy6"/>
    <dgm:cxn modelId="{D6BD931F-4108-41BC-8D59-B0FBC7DC5651}" type="presOf" srcId="{2443D3C5-8A88-45DB-82FD-F723FBE9F1DC}" destId="{DCAE21B3-B506-4534-BE4F-162C0EBCF7A4}" srcOrd="0" destOrd="0" presId="urn:microsoft.com/office/officeart/2005/8/layout/hierarchy6"/>
    <dgm:cxn modelId="{DCC681C0-71DD-4688-9B4B-B7C71E828CD5}" srcId="{829BB700-F298-4404-BDC6-AA57B8C21E31}" destId="{E1082595-4B9E-4B24-886B-5C71E04020A9}" srcOrd="2" destOrd="0" parTransId="{2B71DDE3-28AB-4DF8-A798-2AADC280F2B5}" sibTransId="{2AE58D47-1FC9-4252-B157-400218E49C20}"/>
    <dgm:cxn modelId="{7AE3C9A8-B1AE-4E9C-A3C1-E62DF4D789F5}" type="presOf" srcId="{5D77CF90-CE41-4035-BEA4-2CF40A9407DB}" destId="{6262F738-6F28-478B-9D8B-30EDDF41566E}" srcOrd="0" destOrd="0" presId="urn:microsoft.com/office/officeart/2005/8/layout/hierarchy6"/>
    <dgm:cxn modelId="{780887FF-F02F-486D-9B4B-0CA14824B1CD}" srcId="{8833CB77-F897-48E9-8D64-CD588DF0B0EB}" destId="{2B2E180A-298C-4C09-B8EC-1D77AED8D7DA}" srcOrd="1" destOrd="0" parTransId="{2B8D4464-B974-4077-8852-EB12D041E031}" sibTransId="{B695B59E-63D1-4039-A79F-4A38C892CC24}"/>
    <dgm:cxn modelId="{4F38BB8E-272B-4EF7-8784-960C00BC72C5}" type="presOf" srcId="{E1082595-4B9E-4B24-886B-5C71E04020A9}" destId="{106EDE88-4F00-42F2-8A61-5CC5B3AE01B8}" srcOrd="0" destOrd="0" presId="urn:microsoft.com/office/officeart/2005/8/layout/hierarchy6"/>
    <dgm:cxn modelId="{3983175D-2C61-497B-83B0-D57F6FBADF78}" type="presOf" srcId="{1BD96138-3451-44C4-BE6E-02CB52AE9D84}" destId="{8F9EDCB2-3A39-457C-9E3B-6160D653D19F}" srcOrd="0" destOrd="0" presId="urn:microsoft.com/office/officeart/2005/8/layout/hierarchy6"/>
    <dgm:cxn modelId="{57AE6D4F-3C71-4455-9335-4AE21A7F943B}" srcId="{2B2E180A-298C-4C09-B8EC-1D77AED8D7DA}" destId="{666BA6AD-C333-4D61-930C-41E014A7A117}" srcOrd="0" destOrd="0" parTransId="{6EC5A4A6-B297-4DA7-AF2E-7BFF59D5D9F0}" sibTransId="{1CD8C729-49A0-4837-ACFD-8012F651C0EE}"/>
    <dgm:cxn modelId="{AA1BF1C1-E086-4FD6-A819-8724B57DD02D}" type="presOf" srcId="{2B2E180A-298C-4C09-B8EC-1D77AED8D7DA}" destId="{7D35F83A-97A6-4934-86AA-9D2A92F8A907}" srcOrd="0" destOrd="0" presId="urn:microsoft.com/office/officeart/2005/8/layout/hierarchy6"/>
    <dgm:cxn modelId="{96ECDF85-AD7F-46C9-B350-DCACFAE8FA35}" type="presOf" srcId="{97484585-21FA-4888-8F35-F664FA33A48A}" destId="{8F487A67-48F6-40DA-962D-308CAF207F81}" srcOrd="0" destOrd="0" presId="urn:microsoft.com/office/officeart/2005/8/layout/hierarchy6"/>
    <dgm:cxn modelId="{FC357C2E-AA24-4A22-97BA-35BBB54AE059}" srcId="{BCB77B28-2419-4D53-9BF2-088EB78E10FE}" destId="{317721E8-F138-42CA-BAD0-5D1BDF630960}" srcOrd="0" destOrd="0" parTransId="{2443D3C5-8A88-45DB-82FD-F723FBE9F1DC}" sibTransId="{E8B94E7D-9387-4818-983C-4D2C99C13BD6}"/>
    <dgm:cxn modelId="{BF7A269D-4B78-46E2-8D50-559A0F1176C2}" type="presOf" srcId="{FF3757A0-1AC1-462D-BE6C-A455F1F1E88B}" destId="{8290EE68-44C0-4A03-B4FD-A9C92D14CC01}" srcOrd="0" destOrd="0" presId="urn:microsoft.com/office/officeart/2005/8/layout/hierarchy6"/>
    <dgm:cxn modelId="{A5962FEF-95A5-44CF-B365-F9CCD8212FC9}" type="presOf" srcId="{E7E8FACD-CA0D-48C5-9675-1E52F8F95EEB}" destId="{893C11A2-0830-4002-8DE1-FCAB5C39E263}" srcOrd="0" destOrd="0" presId="urn:microsoft.com/office/officeart/2005/8/layout/hierarchy6"/>
    <dgm:cxn modelId="{851E9EE5-6CCC-46AF-8DF2-128FC4BAC28F}" type="presOf" srcId="{005D7DAF-57B4-48F6-B38D-8AFF04DAD530}" destId="{A78ACB6E-B72F-4350-81E7-1B83DE1EE31A}" srcOrd="0" destOrd="0" presId="urn:microsoft.com/office/officeart/2005/8/layout/hierarchy6"/>
    <dgm:cxn modelId="{26F00B0E-BA43-41E6-9D9A-344F951FA807}" srcId="{8833CB77-F897-48E9-8D64-CD588DF0B0EB}" destId="{95CFE388-6BF1-4519-AC28-C18B3973F16C}" srcOrd="0" destOrd="0" parTransId="{F7F5A285-D622-438F-9DE0-7647D2A2ADED}" sibTransId="{322070C0-118E-4678-9278-38B3F8FABF5D}"/>
    <dgm:cxn modelId="{0FAEB570-94A5-4E14-8BAA-23A55B95C8D6}" type="presOf" srcId="{9A889A39-0880-41E9-90BC-97D15DD5F6E3}" destId="{4F88CFE6-0692-416C-AA72-CD253CE8B991}" srcOrd="0" destOrd="0" presId="urn:microsoft.com/office/officeart/2005/8/layout/hierarchy6"/>
    <dgm:cxn modelId="{4B71D165-2D35-4B68-B33F-09B9B83E0108}" type="presOf" srcId="{EB24DD89-A147-4009-A60D-0D4F6A474454}" destId="{FA6B3499-11DE-41D7-9A5E-A38F748EB477}" srcOrd="0" destOrd="0" presId="urn:microsoft.com/office/officeart/2005/8/layout/hierarchy6"/>
    <dgm:cxn modelId="{22059746-F1AA-439E-BCD2-10965AD08825}" type="presOf" srcId="{6837D726-B3B7-457A-B107-1D36DC333B68}" destId="{5308047A-1D22-4890-BC1D-E5E48E2350A9}" srcOrd="0" destOrd="0" presId="urn:microsoft.com/office/officeart/2005/8/layout/hierarchy6"/>
    <dgm:cxn modelId="{368FEA10-759A-492C-A643-6EEAA567DDC5}" type="presOf" srcId="{93AEE925-7BAB-478B-B82C-2358C044E7AD}" destId="{7E52BE4A-6898-402E-A625-D6E6AAE8EEE9}" srcOrd="0" destOrd="0" presId="urn:microsoft.com/office/officeart/2005/8/layout/hierarchy6"/>
    <dgm:cxn modelId="{8DE6EBC0-AAEC-4CD9-BFB7-B6CBD0CC38EE}" srcId="{B66A0E8B-217C-403F-A371-F58C1FCEB782}" destId="{ECBFF68F-D823-4A28-A06B-0C711D98819B}" srcOrd="0" destOrd="0" parTransId="{93AEE925-7BAB-478B-B82C-2358C044E7AD}" sibTransId="{C2D57189-A0C3-4E50-8A1F-080E7FF90E13}"/>
    <dgm:cxn modelId="{128E6EDE-F3D5-46F6-8074-316E91A50CA1}" type="presOf" srcId="{9548FD23-8D13-4710-B3F9-CB927A226F6B}" destId="{9D0F357A-531E-41F3-AA5A-F44B23B6AB95}" srcOrd="0" destOrd="0" presId="urn:microsoft.com/office/officeart/2005/8/layout/hierarchy6"/>
    <dgm:cxn modelId="{02ED8256-4430-4662-9A09-CD82C9767A67}" type="presOf" srcId="{BCB77B28-2419-4D53-9BF2-088EB78E10FE}" destId="{20B6D7B5-BD75-4A13-A1DA-528326D6EF3A}" srcOrd="0" destOrd="0" presId="urn:microsoft.com/office/officeart/2005/8/layout/hierarchy6"/>
    <dgm:cxn modelId="{D23D5C0F-624B-4788-9A51-70C773F8CFC1}" type="presOf" srcId="{6F0E0501-649C-468B-B315-2F4EF0B924BA}" destId="{E9216B72-F82B-4F83-B315-30C7B05FF47B}" srcOrd="0" destOrd="0" presId="urn:microsoft.com/office/officeart/2005/8/layout/hierarchy6"/>
    <dgm:cxn modelId="{C42F86EB-9DB7-4E2A-809A-84322E752FEE}" type="presOf" srcId="{317721E8-F138-42CA-BAD0-5D1BDF630960}" destId="{EE697896-BFA7-4C44-9306-181640D50B18}" srcOrd="0" destOrd="0" presId="urn:microsoft.com/office/officeart/2005/8/layout/hierarchy6"/>
    <dgm:cxn modelId="{EC9B4276-1512-4D5D-AB6F-B7578273157C}" srcId="{8833CB77-F897-48E9-8D64-CD588DF0B0EB}" destId="{BCB77B28-2419-4D53-9BF2-088EB78E10FE}" srcOrd="2" destOrd="0" parTransId="{70EDEEDE-92D9-4EB1-AC94-98142E084F04}" sibTransId="{F7482394-D0EF-4AB0-A06A-93D1D2CFD502}"/>
    <dgm:cxn modelId="{3348EA36-7413-4DB3-A52B-DBF5DAFB6FB6}" type="presOf" srcId="{8833CB77-F897-48E9-8D64-CD588DF0B0EB}" destId="{247C4444-5B5D-480E-8A06-07D5BDF4B512}" srcOrd="0" destOrd="0" presId="urn:microsoft.com/office/officeart/2005/8/layout/hierarchy6"/>
    <dgm:cxn modelId="{5C1DD09B-A2A4-4FDD-A8A0-C783085C30A6}" type="presOf" srcId="{3E3BAD77-6C8E-4206-86F0-D27E9BB66068}" destId="{C9562FE0-FEEE-4E34-AC4C-82ED3189A2C4}" srcOrd="0" destOrd="0" presId="urn:microsoft.com/office/officeart/2005/8/layout/hierarchy6"/>
    <dgm:cxn modelId="{B6AE33BF-BC98-4D6C-999A-662C7CC41A03}" type="presParOf" srcId="{0E67BE0A-F7CC-47B8-83EF-821F7BF5C169}" destId="{18057305-68CA-433B-BA11-66F576E035BC}" srcOrd="0" destOrd="0" presId="urn:microsoft.com/office/officeart/2005/8/layout/hierarchy6"/>
    <dgm:cxn modelId="{88B5F6F0-FA93-4ACE-A6E7-F3E866B0DBDD}" type="presParOf" srcId="{18057305-68CA-433B-BA11-66F576E035BC}" destId="{F6ADBC2A-E8EA-4B73-82DA-7E978ADE0ABE}" srcOrd="0" destOrd="0" presId="urn:microsoft.com/office/officeart/2005/8/layout/hierarchy6"/>
    <dgm:cxn modelId="{175368D0-3B52-4D7B-AEC2-D4967BD0143C}" type="presParOf" srcId="{F6ADBC2A-E8EA-4B73-82DA-7E978ADE0ABE}" destId="{F9C90C18-5E1C-4664-8586-5BE9229BE3ED}" srcOrd="0" destOrd="0" presId="urn:microsoft.com/office/officeart/2005/8/layout/hierarchy6"/>
    <dgm:cxn modelId="{0C9252B0-3CF2-43FD-90C2-745F253B992B}" type="presParOf" srcId="{F9C90C18-5E1C-4664-8586-5BE9229BE3ED}" destId="{FA6B3499-11DE-41D7-9A5E-A38F748EB477}" srcOrd="0" destOrd="0" presId="urn:microsoft.com/office/officeart/2005/8/layout/hierarchy6"/>
    <dgm:cxn modelId="{2E25FF47-E955-4FE3-9B5D-25505F11CD04}" type="presParOf" srcId="{F9C90C18-5E1C-4664-8586-5BE9229BE3ED}" destId="{11C7D004-3F7F-4551-AE13-8D0B23B95E7A}" srcOrd="1" destOrd="0" presId="urn:microsoft.com/office/officeart/2005/8/layout/hierarchy6"/>
    <dgm:cxn modelId="{A932C3F4-9B42-496B-87FF-AD77E8AB2412}" type="presParOf" srcId="{11C7D004-3F7F-4551-AE13-8D0B23B95E7A}" destId="{8152C084-5A38-4292-AAF6-58C71498855A}" srcOrd="0" destOrd="0" presId="urn:microsoft.com/office/officeart/2005/8/layout/hierarchy6"/>
    <dgm:cxn modelId="{5A42FF12-DEFD-4CC9-9192-816B8EE47755}" type="presParOf" srcId="{11C7D004-3F7F-4551-AE13-8D0B23B95E7A}" destId="{CF1677A7-080A-4AB4-8E3D-7A2EA31453A4}" srcOrd="1" destOrd="0" presId="urn:microsoft.com/office/officeart/2005/8/layout/hierarchy6"/>
    <dgm:cxn modelId="{AE29CDCC-6BDC-46D8-B45E-6D81D83B9737}" type="presParOf" srcId="{CF1677A7-080A-4AB4-8E3D-7A2EA31453A4}" destId="{893C11A2-0830-4002-8DE1-FCAB5C39E263}" srcOrd="0" destOrd="0" presId="urn:microsoft.com/office/officeart/2005/8/layout/hierarchy6"/>
    <dgm:cxn modelId="{754B98E8-955F-4055-8C3E-B4C4AC248759}" type="presParOf" srcId="{CF1677A7-080A-4AB4-8E3D-7A2EA31453A4}" destId="{5298E5D5-B971-477A-ADB5-133F0985547D}" srcOrd="1" destOrd="0" presId="urn:microsoft.com/office/officeart/2005/8/layout/hierarchy6"/>
    <dgm:cxn modelId="{CA7F19A9-4EB4-47C0-8CE9-F778BF148747}" type="presParOf" srcId="{5298E5D5-B971-477A-ADB5-133F0985547D}" destId="{2BB53D8D-1D5D-4AF9-ABF4-3249AFD9C817}" srcOrd="0" destOrd="0" presId="urn:microsoft.com/office/officeart/2005/8/layout/hierarchy6"/>
    <dgm:cxn modelId="{815EB5A1-2BC2-4864-B423-26CB4CC0E344}" type="presParOf" srcId="{5298E5D5-B971-477A-ADB5-133F0985547D}" destId="{8886EF93-90D8-415C-963E-63095B1992DB}" srcOrd="1" destOrd="0" presId="urn:microsoft.com/office/officeart/2005/8/layout/hierarchy6"/>
    <dgm:cxn modelId="{74217C2D-D955-4E05-A9AA-884C173B31CE}" type="presParOf" srcId="{8886EF93-90D8-415C-963E-63095B1992DB}" destId="{A78ACB6E-B72F-4350-81E7-1B83DE1EE31A}" srcOrd="0" destOrd="0" presId="urn:microsoft.com/office/officeart/2005/8/layout/hierarchy6"/>
    <dgm:cxn modelId="{1A8BBB92-663D-43AD-9E45-3FA9C0DC7838}" type="presParOf" srcId="{8886EF93-90D8-415C-963E-63095B1992DB}" destId="{AB58FE9B-F4C9-4E23-9F4D-481A8FF377F4}" srcOrd="1" destOrd="0" presId="urn:microsoft.com/office/officeart/2005/8/layout/hierarchy6"/>
    <dgm:cxn modelId="{D5FE1154-E58F-4057-ADC6-16EE350C3E0E}" type="presParOf" srcId="{11C7D004-3F7F-4551-AE13-8D0B23B95E7A}" destId="{4D13580E-AFE6-4CF3-9A5E-DE97F242DEC7}" srcOrd="2" destOrd="0" presId="urn:microsoft.com/office/officeart/2005/8/layout/hierarchy6"/>
    <dgm:cxn modelId="{CB0471BE-822D-480A-A75A-0B9F66BBAFEC}" type="presParOf" srcId="{11C7D004-3F7F-4551-AE13-8D0B23B95E7A}" destId="{DBA80EBC-1066-41EA-BE7C-931CBE91C94B}" srcOrd="3" destOrd="0" presId="urn:microsoft.com/office/officeart/2005/8/layout/hierarchy6"/>
    <dgm:cxn modelId="{9F463F0D-966E-43FF-8220-146C0A4A3FD1}" type="presParOf" srcId="{DBA80EBC-1066-41EA-BE7C-931CBE91C94B}" destId="{9D0F357A-531E-41F3-AA5A-F44B23B6AB95}" srcOrd="0" destOrd="0" presId="urn:microsoft.com/office/officeart/2005/8/layout/hierarchy6"/>
    <dgm:cxn modelId="{3CE80451-4B8C-469F-85AC-7F0037C5F168}" type="presParOf" srcId="{DBA80EBC-1066-41EA-BE7C-931CBE91C94B}" destId="{F2C20353-00BA-499F-AC97-C26C4653D63D}" srcOrd="1" destOrd="0" presId="urn:microsoft.com/office/officeart/2005/8/layout/hierarchy6"/>
    <dgm:cxn modelId="{46406153-C36D-4452-8633-761D70359152}" type="presParOf" srcId="{11C7D004-3F7F-4551-AE13-8D0B23B95E7A}" destId="{4F88CFE6-0692-416C-AA72-CD253CE8B991}" srcOrd="4" destOrd="0" presId="urn:microsoft.com/office/officeart/2005/8/layout/hierarchy6"/>
    <dgm:cxn modelId="{C4E95500-A20C-447B-9463-592482E4004B}" type="presParOf" srcId="{11C7D004-3F7F-4551-AE13-8D0B23B95E7A}" destId="{CA7332C8-469E-43CE-B746-75B9E2795CD8}" srcOrd="5" destOrd="0" presId="urn:microsoft.com/office/officeart/2005/8/layout/hierarchy6"/>
    <dgm:cxn modelId="{80E328C2-ABBB-4673-A531-A8C411E3F79E}" type="presParOf" srcId="{CA7332C8-469E-43CE-B746-75B9E2795CD8}" destId="{247C4444-5B5D-480E-8A06-07D5BDF4B512}" srcOrd="0" destOrd="0" presId="urn:microsoft.com/office/officeart/2005/8/layout/hierarchy6"/>
    <dgm:cxn modelId="{BCBFEB10-41C1-43BB-A543-5FC1A49DC002}" type="presParOf" srcId="{CA7332C8-469E-43CE-B746-75B9E2795CD8}" destId="{BE703862-EA10-4934-B5E9-585F796B6C28}" srcOrd="1" destOrd="0" presId="urn:microsoft.com/office/officeart/2005/8/layout/hierarchy6"/>
    <dgm:cxn modelId="{A1575623-DF4E-4D25-9F25-47ED95BCFA40}" type="presParOf" srcId="{BE703862-EA10-4934-B5E9-585F796B6C28}" destId="{83DF962E-882A-48BE-9927-BBD1B4C332CF}" srcOrd="0" destOrd="0" presId="urn:microsoft.com/office/officeart/2005/8/layout/hierarchy6"/>
    <dgm:cxn modelId="{E5C69C15-119E-4C67-BDC5-908948A10F56}" type="presParOf" srcId="{BE703862-EA10-4934-B5E9-585F796B6C28}" destId="{B137935F-E55B-4F14-9B0D-ADE70C6202DB}" srcOrd="1" destOrd="0" presId="urn:microsoft.com/office/officeart/2005/8/layout/hierarchy6"/>
    <dgm:cxn modelId="{0A5BCF2E-E0E3-48D6-969D-74A6A302EA5D}" type="presParOf" srcId="{B137935F-E55B-4F14-9B0D-ADE70C6202DB}" destId="{87E5425C-62D0-42E6-BBCC-38E3CA46AA30}" srcOrd="0" destOrd="0" presId="urn:microsoft.com/office/officeart/2005/8/layout/hierarchy6"/>
    <dgm:cxn modelId="{AD86D824-DACF-422C-AD89-AE09291EB2AC}" type="presParOf" srcId="{B137935F-E55B-4F14-9B0D-ADE70C6202DB}" destId="{1F0D03D7-F196-4F22-B4AF-00AB7E1A4634}" srcOrd="1" destOrd="0" presId="urn:microsoft.com/office/officeart/2005/8/layout/hierarchy6"/>
    <dgm:cxn modelId="{06A58481-0869-48C3-8A78-30936E0018BB}" type="presParOf" srcId="{BE703862-EA10-4934-B5E9-585F796B6C28}" destId="{AF652C31-1CE3-4D82-9809-4AF54FA2A963}" srcOrd="2" destOrd="0" presId="urn:microsoft.com/office/officeart/2005/8/layout/hierarchy6"/>
    <dgm:cxn modelId="{1ACC4A33-0A31-45FE-972D-38AD33A30D36}" type="presParOf" srcId="{BE703862-EA10-4934-B5E9-585F796B6C28}" destId="{FEAC6986-B6D8-426A-838B-619A88D46D56}" srcOrd="3" destOrd="0" presId="urn:microsoft.com/office/officeart/2005/8/layout/hierarchy6"/>
    <dgm:cxn modelId="{56CB7ECC-F991-4292-931F-56B618735803}" type="presParOf" srcId="{FEAC6986-B6D8-426A-838B-619A88D46D56}" destId="{7D35F83A-97A6-4934-86AA-9D2A92F8A907}" srcOrd="0" destOrd="0" presId="urn:microsoft.com/office/officeart/2005/8/layout/hierarchy6"/>
    <dgm:cxn modelId="{73973419-63B1-49B8-9FBA-F795B3477D04}" type="presParOf" srcId="{FEAC6986-B6D8-426A-838B-619A88D46D56}" destId="{6A0FC505-421F-494F-AA1C-04C9193134A7}" srcOrd="1" destOrd="0" presId="urn:microsoft.com/office/officeart/2005/8/layout/hierarchy6"/>
    <dgm:cxn modelId="{36E18B5B-FE29-4DA0-BE87-51990FEE6443}" type="presParOf" srcId="{6A0FC505-421F-494F-AA1C-04C9193134A7}" destId="{D471DBE1-5ADF-4B98-87E6-D74BBDF8FD7F}" srcOrd="0" destOrd="0" presId="urn:microsoft.com/office/officeart/2005/8/layout/hierarchy6"/>
    <dgm:cxn modelId="{83489A8C-85C0-4F58-97C8-70C71E1CCF63}" type="presParOf" srcId="{6A0FC505-421F-494F-AA1C-04C9193134A7}" destId="{BA309292-68A0-4820-BA7F-AA57C46CA65D}" srcOrd="1" destOrd="0" presId="urn:microsoft.com/office/officeart/2005/8/layout/hierarchy6"/>
    <dgm:cxn modelId="{51DCF5AD-B732-47E9-AEBE-3E0CF8620F8B}" type="presParOf" srcId="{BA309292-68A0-4820-BA7F-AA57C46CA65D}" destId="{D97848A1-56E6-4CCF-A588-872685AD5D23}" srcOrd="0" destOrd="0" presId="urn:microsoft.com/office/officeart/2005/8/layout/hierarchy6"/>
    <dgm:cxn modelId="{94A5D14D-C7DA-48C1-8B90-EA9184DED9CD}" type="presParOf" srcId="{BA309292-68A0-4820-BA7F-AA57C46CA65D}" destId="{3186CEA1-9FC6-4E37-B342-ECE07A57A2B8}" srcOrd="1" destOrd="0" presId="urn:microsoft.com/office/officeart/2005/8/layout/hierarchy6"/>
    <dgm:cxn modelId="{3366C5A1-39B3-456E-A263-34A28BFC0356}" type="presParOf" srcId="{BE703862-EA10-4934-B5E9-585F796B6C28}" destId="{F9ADE61F-479A-4940-82F1-12F021FEFF3B}" srcOrd="4" destOrd="0" presId="urn:microsoft.com/office/officeart/2005/8/layout/hierarchy6"/>
    <dgm:cxn modelId="{9B0C9379-268F-44C0-BD52-CFE32732CE95}" type="presParOf" srcId="{BE703862-EA10-4934-B5E9-585F796B6C28}" destId="{E2C6B48B-00D0-455D-A671-15A01B4BE111}" srcOrd="5" destOrd="0" presId="urn:microsoft.com/office/officeart/2005/8/layout/hierarchy6"/>
    <dgm:cxn modelId="{51C8C718-0CD1-4E75-93DD-A2CC0F944CD7}" type="presParOf" srcId="{E2C6B48B-00D0-455D-A671-15A01B4BE111}" destId="{20B6D7B5-BD75-4A13-A1DA-528326D6EF3A}" srcOrd="0" destOrd="0" presId="urn:microsoft.com/office/officeart/2005/8/layout/hierarchy6"/>
    <dgm:cxn modelId="{AA0AF55C-2B6E-4350-BB8D-F48F57128512}" type="presParOf" srcId="{E2C6B48B-00D0-455D-A671-15A01B4BE111}" destId="{CE3B8E77-0807-40D4-80FD-C7B6A11F9777}" srcOrd="1" destOrd="0" presId="urn:microsoft.com/office/officeart/2005/8/layout/hierarchy6"/>
    <dgm:cxn modelId="{8A50F5DA-060F-4D34-A66D-0781EE203CB2}" type="presParOf" srcId="{CE3B8E77-0807-40D4-80FD-C7B6A11F9777}" destId="{DCAE21B3-B506-4534-BE4F-162C0EBCF7A4}" srcOrd="0" destOrd="0" presId="urn:microsoft.com/office/officeart/2005/8/layout/hierarchy6"/>
    <dgm:cxn modelId="{7A3E782F-7044-409B-BA11-D132BE920443}" type="presParOf" srcId="{CE3B8E77-0807-40D4-80FD-C7B6A11F9777}" destId="{74682BC9-9144-4289-BEE7-9FD5255854EF}" srcOrd="1" destOrd="0" presId="urn:microsoft.com/office/officeart/2005/8/layout/hierarchy6"/>
    <dgm:cxn modelId="{823CFBFB-31DC-423C-9354-041160D07D96}" type="presParOf" srcId="{74682BC9-9144-4289-BEE7-9FD5255854EF}" destId="{EE697896-BFA7-4C44-9306-181640D50B18}" srcOrd="0" destOrd="0" presId="urn:microsoft.com/office/officeart/2005/8/layout/hierarchy6"/>
    <dgm:cxn modelId="{4ADE145A-2CA3-4197-8CF0-E8038EEAA78A}" type="presParOf" srcId="{74682BC9-9144-4289-BEE7-9FD5255854EF}" destId="{D229251A-78CE-43D9-95B3-4A6AEE867A8F}" srcOrd="1" destOrd="0" presId="urn:microsoft.com/office/officeart/2005/8/layout/hierarchy6"/>
    <dgm:cxn modelId="{66FF0017-B3EF-4AE5-A2C3-FF6FE5174366}" type="presParOf" srcId="{11C7D004-3F7F-4551-AE13-8D0B23B95E7A}" destId="{6262F738-6F28-478B-9D8B-30EDDF41566E}" srcOrd="6" destOrd="0" presId="urn:microsoft.com/office/officeart/2005/8/layout/hierarchy6"/>
    <dgm:cxn modelId="{DA516DA1-0D7E-4BDA-B5C9-D5CC034D5837}" type="presParOf" srcId="{11C7D004-3F7F-4551-AE13-8D0B23B95E7A}" destId="{6ABBED38-82CE-4806-8873-323F541055D4}" srcOrd="7" destOrd="0" presId="urn:microsoft.com/office/officeart/2005/8/layout/hierarchy6"/>
    <dgm:cxn modelId="{B968846C-66B4-4AB8-A4E8-541AF1894549}" type="presParOf" srcId="{6ABBED38-82CE-4806-8873-323F541055D4}" destId="{D183BAA6-9ABB-4A18-8EA8-A58638FFFC8E}" srcOrd="0" destOrd="0" presId="urn:microsoft.com/office/officeart/2005/8/layout/hierarchy6"/>
    <dgm:cxn modelId="{C448A007-5079-42C3-A714-62933D8A5937}" type="presParOf" srcId="{6ABBED38-82CE-4806-8873-323F541055D4}" destId="{FD215257-744C-4A5B-953B-FA21FCFD34E5}" srcOrd="1" destOrd="0" presId="urn:microsoft.com/office/officeart/2005/8/layout/hierarchy6"/>
    <dgm:cxn modelId="{5C4117B8-2BBC-4EC5-95E4-E26B60589D4C}" type="presParOf" srcId="{11C7D004-3F7F-4551-AE13-8D0B23B95E7A}" destId="{8290EE68-44C0-4A03-B4FD-A9C92D14CC01}" srcOrd="8" destOrd="0" presId="urn:microsoft.com/office/officeart/2005/8/layout/hierarchy6"/>
    <dgm:cxn modelId="{9DEC47CE-0937-48A8-851B-BD96C2A0F37A}" type="presParOf" srcId="{11C7D004-3F7F-4551-AE13-8D0B23B95E7A}" destId="{27616E54-1190-4922-AB4C-EC33E0C35EEF}" srcOrd="9" destOrd="0" presId="urn:microsoft.com/office/officeart/2005/8/layout/hierarchy6"/>
    <dgm:cxn modelId="{AC9693C0-4F14-456D-B10D-DA4B964FBBD0}" type="presParOf" srcId="{27616E54-1190-4922-AB4C-EC33E0C35EEF}" destId="{BBF39D5C-FAC6-4185-872E-B4D5FCD6EF13}" srcOrd="0" destOrd="0" presId="urn:microsoft.com/office/officeart/2005/8/layout/hierarchy6"/>
    <dgm:cxn modelId="{07A0E864-4EB4-4B87-ADB7-C238C5BF10E4}" type="presParOf" srcId="{27616E54-1190-4922-AB4C-EC33E0C35EEF}" destId="{DBE9ABB3-6906-4BDB-8465-0114535557DF}" srcOrd="1" destOrd="0" presId="urn:microsoft.com/office/officeart/2005/8/layout/hierarchy6"/>
    <dgm:cxn modelId="{78B3873C-3A9F-4954-AFB5-1B68DDFAFB41}" type="presParOf" srcId="{DBE9ABB3-6906-4BDB-8465-0114535557DF}" destId="{7E52BE4A-6898-402E-A625-D6E6AAE8EEE9}" srcOrd="0" destOrd="0" presId="urn:microsoft.com/office/officeart/2005/8/layout/hierarchy6"/>
    <dgm:cxn modelId="{06440A63-237B-4224-860A-69B831850E24}" type="presParOf" srcId="{DBE9ABB3-6906-4BDB-8465-0114535557DF}" destId="{A3811061-5465-437A-95D3-397D607FA6E6}" srcOrd="1" destOrd="0" presId="urn:microsoft.com/office/officeart/2005/8/layout/hierarchy6"/>
    <dgm:cxn modelId="{EC0B25C1-D41E-4786-BDEB-ED1AEEF1572B}" type="presParOf" srcId="{A3811061-5465-437A-95D3-397D607FA6E6}" destId="{E1B83B53-9F30-415A-B69E-C2A24036BD49}" srcOrd="0" destOrd="0" presId="urn:microsoft.com/office/officeart/2005/8/layout/hierarchy6"/>
    <dgm:cxn modelId="{1088DA79-3C83-494C-82F4-310EF393B15E}" type="presParOf" srcId="{A3811061-5465-437A-95D3-397D607FA6E6}" destId="{26CF21CF-FB77-4153-B50A-2D2C57C458AE}" srcOrd="1" destOrd="0" presId="urn:microsoft.com/office/officeart/2005/8/layout/hierarchy6"/>
    <dgm:cxn modelId="{38F1E9A0-7A73-4197-9E5C-0FE864197874}" type="presParOf" srcId="{11C7D004-3F7F-4551-AE13-8D0B23B95E7A}" destId="{E9216B72-F82B-4F83-B315-30C7B05FF47B}" srcOrd="10" destOrd="0" presId="urn:microsoft.com/office/officeart/2005/8/layout/hierarchy6"/>
    <dgm:cxn modelId="{7F26B452-277F-4A04-A0BC-2B6305EA8EA9}" type="presParOf" srcId="{11C7D004-3F7F-4551-AE13-8D0B23B95E7A}" destId="{C553B201-DDDC-4F23-BBDE-42C5AB739023}" srcOrd="11" destOrd="0" presId="urn:microsoft.com/office/officeart/2005/8/layout/hierarchy6"/>
    <dgm:cxn modelId="{226F5DBC-975A-43A3-9762-99BEBBA7E8D4}" type="presParOf" srcId="{C553B201-DDDC-4F23-BBDE-42C5AB739023}" destId="{6DD187A6-4574-47FF-85EF-E0A773386C5C}" srcOrd="0" destOrd="0" presId="urn:microsoft.com/office/officeart/2005/8/layout/hierarchy6"/>
    <dgm:cxn modelId="{4B395A6B-CA06-4345-A163-CEB630C363E8}" type="presParOf" srcId="{C553B201-DDDC-4F23-BBDE-42C5AB739023}" destId="{A253A877-2950-4C37-A4F8-1A597BDEACD6}" srcOrd="1" destOrd="0" presId="urn:microsoft.com/office/officeart/2005/8/layout/hierarchy6"/>
    <dgm:cxn modelId="{D098750D-3744-4108-85AA-8B4CBE2F5DDC}" type="presParOf" srcId="{11C7D004-3F7F-4551-AE13-8D0B23B95E7A}" destId="{F317E1FE-5BBE-4C82-9037-1E99B8608500}" srcOrd="12" destOrd="0" presId="urn:microsoft.com/office/officeart/2005/8/layout/hierarchy6"/>
    <dgm:cxn modelId="{D0D1CCCF-AA5B-4D53-9652-5740037B0883}" type="presParOf" srcId="{11C7D004-3F7F-4551-AE13-8D0B23B95E7A}" destId="{7B5BCE1D-0732-41AA-8EAE-76E287B8DEF1}" srcOrd="13" destOrd="0" presId="urn:microsoft.com/office/officeart/2005/8/layout/hierarchy6"/>
    <dgm:cxn modelId="{BE0B29BA-0C73-4CB2-AD9C-FB594B8E4482}" type="presParOf" srcId="{7B5BCE1D-0732-41AA-8EAE-76E287B8DEF1}" destId="{AA5A877C-78B3-4CF6-86C8-20A899A1002C}" srcOrd="0" destOrd="0" presId="urn:microsoft.com/office/officeart/2005/8/layout/hierarchy6"/>
    <dgm:cxn modelId="{8037FEF3-C066-4161-967E-1F5C86DC1558}" type="presParOf" srcId="{7B5BCE1D-0732-41AA-8EAE-76E287B8DEF1}" destId="{6CA3A42E-100D-417B-B800-5A2D505A5D13}" srcOrd="1" destOrd="0" presId="urn:microsoft.com/office/officeart/2005/8/layout/hierarchy6"/>
    <dgm:cxn modelId="{23755E8B-3424-4CEE-A973-8D195601C626}" type="presParOf" srcId="{6CA3A42E-100D-417B-B800-5A2D505A5D13}" destId="{8F487A67-48F6-40DA-962D-308CAF207F81}" srcOrd="0" destOrd="0" presId="urn:microsoft.com/office/officeart/2005/8/layout/hierarchy6"/>
    <dgm:cxn modelId="{D6891894-BA8C-49AC-8396-4C004D56B126}" type="presParOf" srcId="{6CA3A42E-100D-417B-B800-5A2D505A5D13}" destId="{38A83DAA-0086-49C3-8E12-FE7705A92D0C}" srcOrd="1" destOrd="0" presId="urn:microsoft.com/office/officeart/2005/8/layout/hierarchy6"/>
    <dgm:cxn modelId="{0EC883B0-348B-4A8E-8290-768D129B53C0}" type="presParOf" srcId="{38A83DAA-0086-49C3-8E12-FE7705A92D0C}" destId="{C9562FE0-FEEE-4E34-AC4C-82ED3189A2C4}" srcOrd="0" destOrd="0" presId="urn:microsoft.com/office/officeart/2005/8/layout/hierarchy6"/>
    <dgm:cxn modelId="{8C4B865F-E014-479E-88A4-62524173D72D}" type="presParOf" srcId="{38A83DAA-0086-49C3-8E12-FE7705A92D0C}" destId="{16A2BDBE-1F16-4934-99C6-06C8A8D9AF84}" srcOrd="1" destOrd="0" presId="urn:microsoft.com/office/officeart/2005/8/layout/hierarchy6"/>
    <dgm:cxn modelId="{F0B3EC44-ADEB-4C4D-AA14-D40DCE56F532}" type="presParOf" srcId="{6CA3A42E-100D-417B-B800-5A2D505A5D13}" destId="{5308047A-1D22-4890-BC1D-E5E48E2350A9}" srcOrd="2" destOrd="0" presId="urn:microsoft.com/office/officeart/2005/8/layout/hierarchy6"/>
    <dgm:cxn modelId="{08F79965-CF22-4E0C-9204-DF61D405CD09}" type="presParOf" srcId="{6CA3A42E-100D-417B-B800-5A2D505A5D13}" destId="{FBB655D9-8B06-4E7E-B246-43EE8FB4F703}" srcOrd="3" destOrd="0" presId="urn:microsoft.com/office/officeart/2005/8/layout/hierarchy6"/>
    <dgm:cxn modelId="{AC38FAAB-053B-49B3-B5D9-35FFB3E183A4}" type="presParOf" srcId="{FBB655D9-8B06-4E7E-B246-43EE8FB4F703}" destId="{8F9EDCB2-3A39-457C-9E3B-6160D653D19F}" srcOrd="0" destOrd="0" presId="urn:microsoft.com/office/officeart/2005/8/layout/hierarchy6"/>
    <dgm:cxn modelId="{A25A8502-27E7-4AB7-95A8-9C7CAF5BC35E}" type="presParOf" srcId="{FBB655D9-8B06-4E7E-B246-43EE8FB4F703}" destId="{61E68EDB-F426-4CB5-B523-EB0B900A4997}" srcOrd="1" destOrd="0" presId="urn:microsoft.com/office/officeart/2005/8/layout/hierarchy6"/>
    <dgm:cxn modelId="{34EF5F8E-9F0A-4DB4-A28A-ECCC928F4FDC}" type="presParOf" srcId="{6CA3A42E-100D-417B-B800-5A2D505A5D13}" destId="{90F004E0-BC0C-48C7-821E-AB12387537F7}" srcOrd="4" destOrd="0" presId="urn:microsoft.com/office/officeart/2005/8/layout/hierarchy6"/>
    <dgm:cxn modelId="{6C971F1B-92CA-4F00-B587-032873DD8D98}" type="presParOf" srcId="{6CA3A42E-100D-417B-B800-5A2D505A5D13}" destId="{C2D13D5D-FA38-4E2E-AC40-DCF92F15A934}" srcOrd="5" destOrd="0" presId="urn:microsoft.com/office/officeart/2005/8/layout/hierarchy6"/>
    <dgm:cxn modelId="{80DD5ADA-8A98-4652-A029-615FEDD8568C}" type="presParOf" srcId="{C2D13D5D-FA38-4E2E-AC40-DCF92F15A934}" destId="{106EDE88-4F00-42F2-8A61-5CC5B3AE01B8}" srcOrd="0" destOrd="0" presId="urn:microsoft.com/office/officeart/2005/8/layout/hierarchy6"/>
    <dgm:cxn modelId="{D3FF9C1B-237A-47AB-AD89-DCF6E7461BAB}" type="presParOf" srcId="{C2D13D5D-FA38-4E2E-AC40-DCF92F15A934}" destId="{7A511E0C-1B53-42DC-95D2-4264FE3A0F40}" srcOrd="1" destOrd="0" presId="urn:microsoft.com/office/officeart/2005/8/layout/hierarchy6"/>
    <dgm:cxn modelId="{E02C274E-AEBC-4ACA-B5F9-38A7614BFD22}" type="presParOf" srcId="{0E67BE0A-F7CC-47B8-83EF-821F7BF5C169}" destId="{682D3FDC-2FB2-4447-8737-B1CB6DE1B66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FDAD2C-6415-470D-8B71-3657D0D3AC01}"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US"/>
        </a:p>
      </dgm:t>
    </dgm:pt>
    <dgm:pt modelId="{B508FEB5-41D4-4400-9E80-F079755967C3}">
      <dgm:prSet phldrT="[Text]" custT="1"/>
      <dgm:spPr>
        <a:solidFill>
          <a:srgbClr val="084A9C"/>
        </a:solidFill>
        <a:ln>
          <a:solidFill>
            <a:srgbClr val="FFCC00"/>
          </a:solidFill>
        </a:ln>
      </dgm:spPr>
      <dgm:t>
        <a:bodyPr/>
        <a:lstStyle/>
        <a:p>
          <a:r>
            <a:rPr lang="en-US" sz="1400" dirty="0" smtClean="0">
              <a:latin typeface="+mj-lt"/>
              <a:cs typeface="Times New Roman" pitchFamily="18" charset="0"/>
            </a:rPr>
            <a:t>Articulate and demonstrate an organization’s commitment to legal and ethical conduct</a:t>
          </a:r>
          <a:endParaRPr lang="en-US" sz="1400" dirty="0">
            <a:latin typeface="+mj-lt"/>
            <a:cs typeface="Times New Roman" pitchFamily="18" charset="0"/>
          </a:endParaRPr>
        </a:p>
      </dgm:t>
    </dgm:pt>
    <dgm:pt modelId="{A95386D5-5C75-42D1-9628-281E620CAD38}" type="parTrans" cxnId="{85736762-C5A0-4985-A1FE-9937D44D300B}">
      <dgm:prSet/>
      <dgm:spPr/>
      <dgm:t>
        <a:bodyPr/>
        <a:lstStyle/>
        <a:p>
          <a:endParaRPr lang="en-US"/>
        </a:p>
      </dgm:t>
    </dgm:pt>
    <dgm:pt modelId="{CE7BFE86-32A0-430E-853E-FF284D31FC52}" type="sibTrans" cxnId="{85736762-C5A0-4985-A1FE-9937D44D300B}">
      <dgm:prSet/>
      <dgm:spPr/>
      <dgm:t>
        <a:bodyPr/>
        <a:lstStyle/>
        <a:p>
          <a:endParaRPr lang="en-US"/>
        </a:p>
      </dgm:t>
    </dgm:pt>
    <dgm:pt modelId="{B2BAAC60-79CA-47FE-924F-279E4BADDA94}">
      <dgm:prSet phldrT="[Text]" custT="1"/>
      <dgm:spPr>
        <a:solidFill>
          <a:srgbClr val="FFCC00"/>
        </a:solidFill>
        <a:ln>
          <a:solidFill>
            <a:srgbClr val="084A9C"/>
          </a:solidFill>
        </a:ln>
      </dgm:spPr>
      <dgm:t>
        <a:bodyPr/>
        <a:lstStyle/>
        <a:p>
          <a:r>
            <a:rPr lang="en-US" sz="1200" dirty="0" smtClean="0">
              <a:solidFill>
                <a:schemeClr val="tx1"/>
              </a:solidFill>
              <a:latin typeface="+mj-lt"/>
              <a:cs typeface="Times New Roman" pitchFamily="18" charset="0"/>
            </a:rPr>
            <a:t>Provide guidance on how to handle compliance questions and concerns</a:t>
          </a:r>
          <a:endParaRPr lang="en-US" sz="1200" dirty="0">
            <a:solidFill>
              <a:schemeClr val="tx1"/>
            </a:solidFill>
            <a:latin typeface="+mj-lt"/>
            <a:cs typeface="Times New Roman" pitchFamily="18" charset="0"/>
          </a:endParaRPr>
        </a:p>
      </dgm:t>
    </dgm:pt>
    <dgm:pt modelId="{6052B96C-CDDD-44F8-814D-2E7F8E3840E6}" type="parTrans" cxnId="{3CAD38EC-6ED9-4D1C-AD7B-D0A7F20D3543}">
      <dgm:prSet/>
      <dgm:spPr/>
      <dgm:t>
        <a:bodyPr/>
        <a:lstStyle/>
        <a:p>
          <a:endParaRPr lang="en-US"/>
        </a:p>
      </dgm:t>
    </dgm:pt>
    <dgm:pt modelId="{CFF47F42-78DB-48E5-8236-A67A6D88C2DC}" type="sibTrans" cxnId="{3CAD38EC-6ED9-4D1C-AD7B-D0A7F20D3543}">
      <dgm:prSet/>
      <dgm:spPr/>
      <dgm:t>
        <a:bodyPr/>
        <a:lstStyle/>
        <a:p>
          <a:endParaRPr lang="en-US"/>
        </a:p>
      </dgm:t>
    </dgm:pt>
    <dgm:pt modelId="{9797F1E5-CA5D-4B5A-B1D1-41DEE413DB9E}">
      <dgm:prSet phldrT="[Text]"/>
      <dgm:spPr>
        <a:solidFill>
          <a:srgbClr val="084A9C"/>
        </a:solidFill>
        <a:ln>
          <a:solidFill>
            <a:srgbClr val="FFCC00"/>
          </a:solidFill>
        </a:ln>
      </dgm:spPr>
      <dgm:t>
        <a:bodyPr/>
        <a:lstStyle/>
        <a:p>
          <a:r>
            <a:rPr lang="en-US" dirty="0" smtClean="0">
              <a:latin typeface="+mj-lt"/>
              <a:cs typeface="Times New Roman" pitchFamily="18" charset="0"/>
            </a:rPr>
            <a:t>Provide guidance on how to identify and report compliance violatio</a:t>
          </a:r>
          <a:r>
            <a:rPr lang="en-US" dirty="0" smtClean="0">
              <a:latin typeface="Times New Roman" pitchFamily="18" charset="0"/>
              <a:cs typeface="Times New Roman" pitchFamily="18" charset="0"/>
            </a:rPr>
            <a:t>ns</a:t>
          </a:r>
          <a:endParaRPr lang="en-US" dirty="0">
            <a:latin typeface="Times New Roman" pitchFamily="18" charset="0"/>
            <a:cs typeface="Times New Roman" pitchFamily="18" charset="0"/>
          </a:endParaRPr>
        </a:p>
      </dgm:t>
    </dgm:pt>
    <dgm:pt modelId="{4382E59C-A5D8-416B-AD43-981E24DB1341}" type="parTrans" cxnId="{193E3014-8848-4DE5-B737-BC87328667EF}">
      <dgm:prSet/>
      <dgm:spPr/>
      <dgm:t>
        <a:bodyPr/>
        <a:lstStyle/>
        <a:p>
          <a:endParaRPr lang="en-US"/>
        </a:p>
      </dgm:t>
    </dgm:pt>
    <dgm:pt modelId="{00A30551-EB75-452D-A18E-EC95689D6E06}" type="sibTrans" cxnId="{193E3014-8848-4DE5-B737-BC87328667EF}">
      <dgm:prSet/>
      <dgm:spPr/>
      <dgm:t>
        <a:bodyPr/>
        <a:lstStyle/>
        <a:p>
          <a:endParaRPr lang="en-US"/>
        </a:p>
      </dgm:t>
    </dgm:pt>
    <dgm:pt modelId="{C506DA31-707C-4D36-96BF-A16ACECCED4C}" type="pres">
      <dgm:prSet presAssocID="{DCFDAD2C-6415-470D-8B71-3657D0D3AC01}" presName="composite" presStyleCnt="0">
        <dgm:presLayoutVars>
          <dgm:chMax val="3"/>
          <dgm:animLvl val="lvl"/>
          <dgm:resizeHandles val="exact"/>
        </dgm:presLayoutVars>
      </dgm:prSet>
      <dgm:spPr/>
      <dgm:t>
        <a:bodyPr/>
        <a:lstStyle/>
        <a:p>
          <a:endParaRPr lang="en-US"/>
        </a:p>
      </dgm:t>
    </dgm:pt>
    <dgm:pt modelId="{733E890B-8E6C-4529-95C0-9A006482A348}" type="pres">
      <dgm:prSet presAssocID="{B508FEB5-41D4-4400-9E80-F079755967C3}" presName="gear1" presStyleLbl="node1" presStyleIdx="0" presStyleCnt="3">
        <dgm:presLayoutVars>
          <dgm:chMax val="1"/>
          <dgm:bulletEnabled val="1"/>
        </dgm:presLayoutVars>
      </dgm:prSet>
      <dgm:spPr/>
      <dgm:t>
        <a:bodyPr/>
        <a:lstStyle/>
        <a:p>
          <a:endParaRPr lang="en-US"/>
        </a:p>
      </dgm:t>
    </dgm:pt>
    <dgm:pt modelId="{B0EF43E0-EEB9-4B90-A4C1-005B10655D5A}" type="pres">
      <dgm:prSet presAssocID="{B508FEB5-41D4-4400-9E80-F079755967C3}" presName="gear1srcNode" presStyleLbl="node1" presStyleIdx="0" presStyleCnt="3"/>
      <dgm:spPr/>
      <dgm:t>
        <a:bodyPr/>
        <a:lstStyle/>
        <a:p>
          <a:endParaRPr lang="en-US"/>
        </a:p>
      </dgm:t>
    </dgm:pt>
    <dgm:pt modelId="{1B8558EA-14CF-43FD-9D21-5A72F3A1976F}" type="pres">
      <dgm:prSet presAssocID="{B508FEB5-41D4-4400-9E80-F079755967C3}" presName="gear1dstNode" presStyleLbl="node1" presStyleIdx="0" presStyleCnt="3"/>
      <dgm:spPr/>
      <dgm:t>
        <a:bodyPr/>
        <a:lstStyle/>
        <a:p>
          <a:endParaRPr lang="en-US"/>
        </a:p>
      </dgm:t>
    </dgm:pt>
    <dgm:pt modelId="{4376F60B-2FF1-4A6D-91B3-1D83D737E805}" type="pres">
      <dgm:prSet presAssocID="{B2BAAC60-79CA-47FE-924F-279E4BADDA94}" presName="gear2" presStyleLbl="node1" presStyleIdx="1" presStyleCnt="3">
        <dgm:presLayoutVars>
          <dgm:chMax val="1"/>
          <dgm:bulletEnabled val="1"/>
        </dgm:presLayoutVars>
      </dgm:prSet>
      <dgm:spPr/>
      <dgm:t>
        <a:bodyPr/>
        <a:lstStyle/>
        <a:p>
          <a:endParaRPr lang="en-US"/>
        </a:p>
      </dgm:t>
    </dgm:pt>
    <dgm:pt modelId="{D1012295-7CEA-4DEE-89D8-8348585D609A}" type="pres">
      <dgm:prSet presAssocID="{B2BAAC60-79CA-47FE-924F-279E4BADDA94}" presName="gear2srcNode" presStyleLbl="node1" presStyleIdx="1" presStyleCnt="3"/>
      <dgm:spPr/>
      <dgm:t>
        <a:bodyPr/>
        <a:lstStyle/>
        <a:p>
          <a:endParaRPr lang="en-US"/>
        </a:p>
      </dgm:t>
    </dgm:pt>
    <dgm:pt modelId="{9DDA01BC-CDEF-4C25-8EF7-7693D4B70BAD}" type="pres">
      <dgm:prSet presAssocID="{B2BAAC60-79CA-47FE-924F-279E4BADDA94}" presName="gear2dstNode" presStyleLbl="node1" presStyleIdx="1" presStyleCnt="3"/>
      <dgm:spPr/>
      <dgm:t>
        <a:bodyPr/>
        <a:lstStyle/>
        <a:p>
          <a:endParaRPr lang="en-US"/>
        </a:p>
      </dgm:t>
    </dgm:pt>
    <dgm:pt modelId="{F6F51C0A-BF94-48D2-98A3-BC95F8BB9E16}" type="pres">
      <dgm:prSet presAssocID="{9797F1E5-CA5D-4B5A-B1D1-41DEE413DB9E}" presName="gear3" presStyleLbl="node1" presStyleIdx="2" presStyleCnt="3"/>
      <dgm:spPr/>
      <dgm:t>
        <a:bodyPr/>
        <a:lstStyle/>
        <a:p>
          <a:endParaRPr lang="en-US"/>
        </a:p>
      </dgm:t>
    </dgm:pt>
    <dgm:pt modelId="{6E6592D6-5220-45CB-A5DF-36F952806924}" type="pres">
      <dgm:prSet presAssocID="{9797F1E5-CA5D-4B5A-B1D1-41DEE413DB9E}" presName="gear3tx" presStyleLbl="node1" presStyleIdx="2" presStyleCnt="3">
        <dgm:presLayoutVars>
          <dgm:chMax val="1"/>
          <dgm:bulletEnabled val="1"/>
        </dgm:presLayoutVars>
      </dgm:prSet>
      <dgm:spPr/>
      <dgm:t>
        <a:bodyPr/>
        <a:lstStyle/>
        <a:p>
          <a:endParaRPr lang="en-US"/>
        </a:p>
      </dgm:t>
    </dgm:pt>
    <dgm:pt modelId="{605748C7-5172-4C49-A58E-68EFA0A96C51}" type="pres">
      <dgm:prSet presAssocID="{9797F1E5-CA5D-4B5A-B1D1-41DEE413DB9E}" presName="gear3srcNode" presStyleLbl="node1" presStyleIdx="2" presStyleCnt="3"/>
      <dgm:spPr/>
      <dgm:t>
        <a:bodyPr/>
        <a:lstStyle/>
        <a:p>
          <a:endParaRPr lang="en-US"/>
        </a:p>
      </dgm:t>
    </dgm:pt>
    <dgm:pt modelId="{ECB566FC-1C09-4970-A74F-8AB7B7652C98}" type="pres">
      <dgm:prSet presAssocID="{9797F1E5-CA5D-4B5A-B1D1-41DEE413DB9E}" presName="gear3dstNode" presStyleLbl="node1" presStyleIdx="2" presStyleCnt="3"/>
      <dgm:spPr/>
      <dgm:t>
        <a:bodyPr/>
        <a:lstStyle/>
        <a:p>
          <a:endParaRPr lang="en-US"/>
        </a:p>
      </dgm:t>
    </dgm:pt>
    <dgm:pt modelId="{72F396C0-68F0-45DA-8E75-84568159A80F}" type="pres">
      <dgm:prSet presAssocID="{CE7BFE86-32A0-430E-853E-FF284D31FC52}" presName="connector1" presStyleLbl="sibTrans2D1" presStyleIdx="0" presStyleCnt="3"/>
      <dgm:spPr/>
      <dgm:t>
        <a:bodyPr/>
        <a:lstStyle/>
        <a:p>
          <a:endParaRPr lang="en-US"/>
        </a:p>
      </dgm:t>
    </dgm:pt>
    <dgm:pt modelId="{F47632A8-3393-4FE6-AA34-B6CA5F291459}" type="pres">
      <dgm:prSet presAssocID="{CFF47F42-78DB-48E5-8236-A67A6D88C2DC}" presName="connector2" presStyleLbl="sibTrans2D1" presStyleIdx="1" presStyleCnt="3"/>
      <dgm:spPr/>
      <dgm:t>
        <a:bodyPr/>
        <a:lstStyle/>
        <a:p>
          <a:endParaRPr lang="en-US"/>
        </a:p>
      </dgm:t>
    </dgm:pt>
    <dgm:pt modelId="{DC682DFF-CA34-46C7-8D2A-4BD063173CAF}" type="pres">
      <dgm:prSet presAssocID="{00A30551-EB75-452D-A18E-EC95689D6E06}" presName="connector3" presStyleLbl="sibTrans2D1" presStyleIdx="2" presStyleCnt="3"/>
      <dgm:spPr/>
      <dgm:t>
        <a:bodyPr/>
        <a:lstStyle/>
        <a:p>
          <a:endParaRPr lang="en-US"/>
        </a:p>
      </dgm:t>
    </dgm:pt>
  </dgm:ptLst>
  <dgm:cxnLst>
    <dgm:cxn modelId="{61BF0415-2E5B-48C5-953D-165F48BFEC18}" type="presOf" srcId="{CFF47F42-78DB-48E5-8236-A67A6D88C2DC}" destId="{F47632A8-3393-4FE6-AA34-B6CA5F291459}" srcOrd="0" destOrd="0" presId="urn:microsoft.com/office/officeart/2005/8/layout/gear1"/>
    <dgm:cxn modelId="{3278AE0C-1FCF-4902-8CD3-B2575FD02E6A}" type="presOf" srcId="{B2BAAC60-79CA-47FE-924F-279E4BADDA94}" destId="{D1012295-7CEA-4DEE-89D8-8348585D609A}" srcOrd="1" destOrd="0" presId="urn:microsoft.com/office/officeart/2005/8/layout/gear1"/>
    <dgm:cxn modelId="{C7DFAA8F-58E5-4B82-A1DE-11813F37688C}" type="presOf" srcId="{00A30551-EB75-452D-A18E-EC95689D6E06}" destId="{DC682DFF-CA34-46C7-8D2A-4BD063173CAF}" srcOrd="0" destOrd="0" presId="urn:microsoft.com/office/officeart/2005/8/layout/gear1"/>
    <dgm:cxn modelId="{A8AD35CF-126C-40B2-B9F2-D4EC59B0753D}" type="presOf" srcId="{B2BAAC60-79CA-47FE-924F-279E4BADDA94}" destId="{9DDA01BC-CDEF-4C25-8EF7-7693D4B70BAD}" srcOrd="2" destOrd="0" presId="urn:microsoft.com/office/officeart/2005/8/layout/gear1"/>
    <dgm:cxn modelId="{DAA5CEAB-4FFC-48BA-9F0F-BC99FF4CF509}" type="presOf" srcId="{B508FEB5-41D4-4400-9E80-F079755967C3}" destId="{733E890B-8E6C-4529-95C0-9A006482A348}" srcOrd="0" destOrd="0" presId="urn:microsoft.com/office/officeart/2005/8/layout/gear1"/>
    <dgm:cxn modelId="{FB3AE485-28AD-47D4-8D79-A8BC1D95A482}" type="presOf" srcId="{B2BAAC60-79CA-47FE-924F-279E4BADDA94}" destId="{4376F60B-2FF1-4A6D-91B3-1D83D737E805}" srcOrd="0" destOrd="0" presId="urn:microsoft.com/office/officeart/2005/8/layout/gear1"/>
    <dgm:cxn modelId="{193E3014-8848-4DE5-B737-BC87328667EF}" srcId="{DCFDAD2C-6415-470D-8B71-3657D0D3AC01}" destId="{9797F1E5-CA5D-4B5A-B1D1-41DEE413DB9E}" srcOrd="2" destOrd="0" parTransId="{4382E59C-A5D8-416B-AD43-981E24DB1341}" sibTransId="{00A30551-EB75-452D-A18E-EC95689D6E06}"/>
    <dgm:cxn modelId="{85736762-C5A0-4985-A1FE-9937D44D300B}" srcId="{DCFDAD2C-6415-470D-8B71-3657D0D3AC01}" destId="{B508FEB5-41D4-4400-9E80-F079755967C3}" srcOrd="0" destOrd="0" parTransId="{A95386D5-5C75-42D1-9628-281E620CAD38}" sibTransId="{CE7BFE86-32A0-430E-853E-FF284D31FC52}"/>
    <dgm:cxn modelId="{F9DAEA94-9130-417E-A2C0-5F927B7481EA}" type="presOf" srcId="{B508FEB5-41D4-4400-9E80-F079755967C3}" destId="{B0EF43E0-EEB9-4B90-A4C1-005B10655D5A}" srcOrd="1" destOrd="0" presId="urn:microsoft.com/office/officeart/2005/8/layout/gear1"/>
    <dgm:cxn modelId="{E0C05389-F73B-48D8-BB14-AA17F840FE88}" type="presOf" srcId="{DCFDAD2C-6415-470D-8B71-3657D0D3AC01}" destId="{C506DA31-707C-4D36-96BF-A16ACECCED4C}" srcOrd="0" destOrd="0" presId="urn:microsoft.com/office/officeart/2005/8/layout/gear1"/>
    <dgm:cxn modelId="{4791B39A-9A73-4EB3-817E-E28CD227F6FC}" type="presOf" srcId="{B508FEB5-41D4-4400-9E80-F079755967C3}" destId="{1B8558EA-14CF-43FD-9D21-5A72F3A1976F}" srcOrd="2" destOrd="0" presId="urn:microsoft.com/office/officeart/2005/8/layout/gear1"/>
    <dgm:cxn modelId="{6FEB133A-DAAF-4586-AF60-193F8FEA9242}" type="presOf" srcId="{CE7BFE86-32A0-430E-853E-FF284D31FC52}" destId="{72F396C0-68F0-45DA-8E75-84568159A80F}" srcOrd="0" destOrd="0" presId="urn:microsoft.com/office/officeart/2005/8/layout/gear1"/>
    <dgm:cxn modelId="{9D1F6AAB-CDED-4562-8CE7-CD0442B08F4C}" type="presOf" srcId="{9797F1E5-CA5D-4B5A-B1D1-41DEE413DB9E}" destId="{6E6592D6-5220-45CB-A5DF-36F952806924}" srcOrd="1" destOrd="0" presId="urn:microsoft.com/office/officeart/2005/8/layout/gear1"/>
    <dgm:cxn modelId="{DD215EB4-CB38-4BD0-90AB-D933ED315160}" type="presOf" srcId="{9797F1E5-CA5D-4B5A-B1D1-41DEE413DB9E}" destId="{F6F51C0A-BF94-48D2-98A3-BC95F8BB9E16}" srcOrd="0" destOrd="0" presId="urn:microsoft.com/office/officeart/2005/8/layout/gear1"/>
    <dgm:cxn modelId="{3CAD38EC-6ED9-4D1C-AD7B-D0A7F20D3543}" srcId="{DCFDAD2C-6415-470D-8B71-3657D0D3AC01}" destId="{B2BAAC60-79CA-47FE-924F-279E4BADDA94}" srcOrd="1" destOrd="0" parTransId="{6052B96C-CDDD-44F8-814D-2E7F8E3840E6}" sibTransId="{CFF47F42-78DB-48E5-8236-A67A6D88C2DC}"/>
    <dgm:cxn modelId="{33EE8DA0-0FAF-42F0-BC72-3492CED088B5}" type="presOf" srcId="{9797F1E5-CA5D-4B5A-B1D1-41DEE413DB9E}" destId="{605748C7-5172-4C49-A58E-68EFA0A96C51}" srcOrd="2" destOrd="0" presId="urn:microsoft.com/office/officeart/2005/8/layout/gear1"/>
    <dgm:cxn modelId="{ED82D322-70CA-4391-AF74-F7BE9FB16B9E}" type="presOf" srcId="{9797F1E5-CA5D-4B5A-B1D1-41DEE413DB9E}" destId="{ECB566FC-1C09-4970-A74F-8AB7B7652C98}" srcOrd="3" destOrd="0" presId="urn:microsoft.com/office/officeart/2005/8/layout/gear1"/>
    <dgm:cxn modelId="{B5ECBFAF-D694-43C5-BBFC-305BBC8D4800}" type="presParOf" srcId="{C506DA31-707C-4D36-96BF-A16ACECCED4C}" destId="{733E890B-8E6C-4529-95C0-9A006482A348}" srcOrd="0" destOrd="0" presId="urn:microsoft.com/office/officeart/2005/8/layout/gear1"/>
    <dgm:cxn modelId="{4D1F380E-1071-46C1-B3E9-3D1F0DD505CD}" type="presParOf" srcId="{C506DA31-707C-4D36-96BF-A16ACECCED4C}" destId="{B0EF43E0-EEB9-4B90-A4C1-005B10655D5A}" srcOrd="1" destOrd="0" presId="urn:microsoft.com/office/officeart/2005/8/layout/gear1"/>
    <dgm:cxn modelId="{0A82CBAF-543A-4F98-87A5-DF8C58CDE263}" type="presParOf" srcId="{C506DA31-707C-4D36-96BF-A16ACECCED4C}" destId="{1B8558EA-14CF-43FD-9D21-5A72F3A1976F}" srcOrd="2" destOrd="0" presId="urn:microsoft.com/office/officeart/2005/8/layout/gear1"/>
    <dgm:cxn modelId="{345B46E6-3E0A-45C3-8634-B4FC2772962F}" type="presParOf" srcId="{C506DA31-707C-4D36-96BF-A16ACECCED4C}" destId="{4376F60B-2FF1-4A6D-91B3-1D83D737E805}" srcOrd="3" destOrd="0" presId="urn:microsoft.com/office/officeart/2005/8/layout/gear1"/>
    <dgm:cxn modelId="{4E545A9C-BCD1-447A-A169-F449F5658DB0}" type="presParOf" srcId="{C506DA31-707C-4D36-96BF-A16ACECCED4C}" destId="{D1012295-7CEA-4DEE-89D8-8348585D609A}" srcOrd="4" destOrd="0" presId="urn:microsoft.com/office/officeart/2005/8/layout/gear1"/>
    <dgm:cxn modelId="{6BFA36BF-079A-4BFB-A8D1-4C40DFEABA4B}" type="presParOf" srcId="{C506DA31-707C-4D36-96BF-A16ACECCED4C}" destId="{9DDA01BC-CDEF-4C25-8EF7-7693D4B70BAD}" srcOrd="5" destOrd="0" presId="urn:microsoft.com/office/officeart/2005/8/layout/gear1"/>
    <dgm:cxn modelId="{0F85ADA3-3856-40B7-8802-0EBA594898B8}" type="presParOf" srcId="{C506DA31-707C-4D36-96BF-A16ACECCED4C}" destId="{F6F51C0A-BF94-48D2-98A3-BC95F8BB9E16}" srcOrd="6" destOrd="0" presId="urn:microsoft.com/office/officeart/2005/8/layout/gear1"/>
    <dgm:cxn modelId="{B3A495B9-AC0B-4FF0-B71F-8562AE39EAD4}" type="presParOf" srcId="{C506DA31-707C-4D36-96BF-A16ACECCED4C}" destId="{6E6592D6-5220-45CB-A5DF-36F952806924}" srcOrd="7" destOrd="0" presId="urn:microsoft.com/office/officeart/2005/8/layout/gear1"/>
    <dgm:cxn modelId="{4903B3EA-A242-4466-A540-0DDF3EC75EB0}" type="presParOf" srcId="{C506DA31-707C-4D36-96BF-A16ACECCED4C}" destId="{605748C7-5172-4C49-A58E-68EFA0A96C51}" srcOrd="8" destOrd="0" presId="urn:microsoft.com/office/officeart/2005/8/layout/gear1"/>
    <dgm:cxn modelId="{5ADDD8A0-E30A-43FF-B6EE-114EE3845E66}" type="presParOf" srcId="{C506DA31-707C-4D36-96BF-A16ACECCED4C}" destId="{ECB566FC-1C09-4970-A74F-8AB7B7652C98}" srcOrd="9" destOrd="0" presId="urn:microsoft.com/office/officeart/2005/8/layout/gear1"/>
    <dgm:cxn modelId="{A6859FEB-D470-4F0D-A890-C96FA5E41C6B}" type="presParOf" srcId="{C506DA31-707C-4D36-96BF-A16ACECCED4C}" destId="{72F396C0-68F0-45DA-8E75-84568159A80F}" srcOrd="10" destOrd="0" presId="urn:microsoft.com/office/officeart/2005/8/layout/gear1"/>
    <dgm:cxn modelId="{C657D173-8CB5-4879-BBE9-1F4A2D972A69}" type="presParOf" srcId="{C506DA31-707C-4D36-96BF-A16ACECCED4C}" destId="{F47632A8-3393-4FE6-AA34-B6CA5F291459}" srcOrd="11" destOrd="0" presId="urn:microsoft.com/office/officeart/2005/8/layout/gear1"/>
    <dgm:cxn modelId="{33519D7B-6684-42AD-B06C-BE32C2DFB0E1}" type="presParOf" srcId="{C506DA31-707C-4D36-96BF-A16ACECCED4C}" destId="{DC682DFF-CA34-46C7-8D2A-4BD063173CA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9A7EDE-C16A-4891-AB64-C8D414CA6FD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D13104E-EE40-4963-8DFC-9D17C827AA5D}">
      <dgm:prSet phldrT="[Text]" custT="1"/>
      <dgm:spPr>
        <a:solidFill>
          <a:srgbClr val="FFCC00"/>
        </a:solidFill>
        <a:ln>
          <a:solidFill>
            <a:srgbClr val="084A9C"/>
          </a:solidFill>
        </a:ln>
      </dgm:spPr>
      <dgm:t>
        <a:bodyPr/>
        <a:lstStyle/>
        <a:p>
          <a:pPr>
            <a:lnSpc>
              <a:spcPct val="100000"/>
            </a:lnSpc>
          </a:pPr>
          <a:r>
            <a:rPr lang="en-US" sz="2000" dirty="0" smtClean="0">
              <a:solidFill>
                <a:schemeClr val="tx1"/>
              </a:solidFill>
              <a:latin typeface="+mj-lt"/>
              <a:cs typeface="Times New Roman" pitchFamily="18" charset="0"/>
            </a:rPr>
            <a:t>Prevents                   noncompliance</a:t>
          </a:r>
        </a:p>
      </dgm:t>
    </dgm:pt>
    <dgm:pt modelId="{F089668A-7B4E-48E9-87C8-C13B0810D003}" type="parTrans" cxnId="{8B102CA6-6C64-4616-AEA6-A5D16FDA47B8}">
      <dgm:prSet/>
      <dgm:spPr/>
      <dgm:t>
        <a:bodyPr/>
        <a:lstStyle/>
        <a:p>
          <a:endParaRPr lang="en-US"/>
        </a:p>
      </dgm:t>
    </dgm:pt>
    <dgm:pt modelId="{B9D39F7C-59EE-491F-9276-B4C2AFA617C8}" type="sibTrans" cxnId="{8B102CA6-6C64-4616-AEA6-A5D16FDA47B8}">
      <dgm:prSet/>
      <dgm:spPr/>
      <dgm:t>
        <a:bodyPr/>
        <a:lstStyle/>
        <a:p>
          <a:endParaRPr lang="en-US"/>
        </a:p>
      </dgm:t>
    </dgm:pt>
    <dgm:pt modelId="{C62A0AC5-52C6-4266-9707-B5BF925FD70A}">
      <dgm:prSet phldrT="[Text]" custT="1"/>
      <dgm:spPr>
        <a:solidFill>
          <a:srgbClr val="FFCC00"/>
        </a:solidFill>
        <a:ln>
          <a:solidFill>
            <a:srgbClr val="084A9C"/>
          </a:solidFill>
        </a:ln>
      </dgm:spPr>
      <dgm:t>
        <a:bodyPr/>
        <a:lstStyle/>
        <a:p>
          <a:r>
            <a:rPr lang="en-US" sz="2000" dirty="0" smtClean="0">
              <a:solidFill>
                <a:schemeClr val="tx1"/>
              </a:solidFill>
              <a:latin typeface="+mj-lt"/>
              <a:cs typeface="Times New Roman" pitchFamily="18" charset="0"/>
            </a:rPr>
            <a:t>Corrects noncompliance</a:t>
          </a:r>
          <a:endParaRPr lang="en-US" sz="2000" dirty="0">
            <a:solidFill>
              <a:schemeClr val="tx1"/>
            </a:solidFill>
            <a:latin typeface="+mj-lt"/>
            <a:cs typeface="Times New Roman" pitchFamily="18" charset="0"/>
          </a:endParaRPr>
        </a:p>
      </dgm:t>
    </dgm:pt>
    <dgm:pt modelId="{C287714C-CFCD-4521-BACD-4DB02751C033}" type="parTrans" cxnId="{AFACAF41-D02C-401C-89BC-24A3262D0E5C}">
      <dgm:prSet/>
      <dgm:spPr/>
      <dgm:t>
        <a:bodyPr/>
        <a:lstStyle/>
        <a:p>
          <a:endParaRPr lang="en-US"/>
        </a:p>
      </dgm:t>
    </dgm:pt>
    <dgm:pt modelId="{6F386EB4-A8B5-447D-963C-FC7F14040572}" type="sibTrans" cxnId="{AFACAF41-D02C-401C-89BC-24A3262D0E5C}">
      <dgm:prSet/>
      <dgm:spPr/>
      <dgm:t>
        <a:bodyPr/>
        <a:lstStyle/>
        <a:p>
          <a:endParaRPr lang="en-US"/>
        </a:p>
      </dgm:t>
    </dgm:pt>
    <dgm:pt modelId="{19744FE2-5BFD-4010-8DE9-5F80E44EC3A1}">
      <dgm:prSet phldrT="[Text]" custT="1"/>
      <dgm:spPr>
        <a:solidFill>
          <a:srgbClr val="FFCC00"/>
        </a:solidFill>
        <a:ln>
          <a:solidFill>
            <a:srgbClr val="084A9C"/>
          </a:solidFill>
        </a:ln>
      </dgm:spPr>
      <dgm:t>
        <a:bodyPr/>
        <a:lstStyle/>
        <a:p>
          <a:pPr>
            <a:lnSpc>
              <a:spcPct val="100000"/>
            </a:lnSpc>
          </a:pPr>
          <a:r>
            <a:rPr lang="en-US" sz="2000" dirty="0" smtClean="0">
              <a:solidFill>
                <a:schemeClr val="tx1"/>
              </a:solidFill>
              <a:latin typeface="+mj-lt"/>
              <a:cs typeface="Times New Roman" pitchFamily="18" charset="0"/>
            </a:rPr>
            <a:t>Detects                    noncompliance</a:t>
          </a:r>
        </a:p>
      </dgm:t>
    </dgm:pt>
    <dgm:pt modelId="{CDD3899E-A241-421A-8DF6-D7067042ADE2}" type="sibTrans" cxnId="{A5982717-C22C-4094-8573-A48C1CBE2F43}">
      <dgm:prSet/>
      <dgm:spPr/>
      <dgm:t>
        <a:bodyPr/>
        <a:lstStyle/>
        <a:p>
          <a:endParaRPr lang="en-US"/>
        </a:p>
      </dgm:t>
    </dgm:pt>
    <dgm:pt modelId="{370BEA53-5FB5-49F4-970A-57F15578881D}" type="parTrans" cxnId="{A5982717-C22C-4094-8573-A48C1CBE2F43}">
      <dgm:prSet/>
      <dgm:spPr/>
      <dgm:t>
        <a:bodyPr/>
        <a:lstStyle/>
        <a:p>
          <a:endParaRPr lang="en-US"/>
        </a:p>
      </dgm:t>
    </dgm:pt>
    <dgm:pt modelId="{B2DC4E7C-B360-47E4-8E61-A6F39D44724B}" type="pres">
      <dgm:prSet presAssocID="{C79A7EDE-C16A-4891-AB64-C8D414CA6FDB}" presName="diagram" presStyleCnt="0">
        <dgm:presLayoutVars>
          <dgm:chPref val="1"/>
          <dgm:dir val="rev"/>
          <dgm:animOne val="branch"/>
          <dgm:animLvl val="lvl"/>
          <dgm:resizeHandles val="exact"/>
        </dgm:presLayoutVars>
      </dgm:prSet>
      <dgm:spPr/>
      <dgm:t>
        <a:bodyPr/>
        <a:lstStyle/>
        <a:p>
          <a:endParaRPr lang="en-US"/>
        </a:p>
      </dgm:t>
    </dgm:pt>
    <dgm:pt modelId="{A9EC12D5-AFF9-476E-9A75-985BB81CD1F2}" type="pres">
      <dgm:prSet presAssocID="{9D13104E-EE40-4963-8DFC-9D17C827AA5D}" presName="root1" presStyleCnt="0"/>
      <dgm:spPr/>
    </dgm:pt>
    <dgm:pt modelId="{8B87D358-535D-464D-A013-CC982387C302}" type="pres">
      <dgm:prSet presAssocID="{9D13104E-EE40-4963-8DFC-9D17C827AA5D}" presName="LevelOneTextNode" presStyleLbl="node0" presStyleIdx="0" presStyleCnt="3">
        <dgm:presLayoutVars>
          <dgm:chPref val="3"/>
        </dgm:presLayoutVars>
      </dgm:prSet>
      <dgm:spPr/>
      <dgm:t>
        <a:bodyPr/>
        <a:lstStyle/>
        <a:p>
          <a:endParaRPr lang="en-US"/>
        </a:p>
      </dgm:t>
    </dgm:pt>
    <dgm:pt modelId="{4B8D1779-BA78-4EC6-88A5-7B042C8D58F9}" type="pres">
      <dgm:prSet presAssocID="{9D13104E-EE40-4963-8DFC-9D17C827AA5D}" presName="level2hierChild" presStyleCnt="0"/>
      <dgm:spPr/>
    </dgm:pt>
    <dgm:pt modelId="{43A56D1C-FF37-4914-BC29-637DA06F1599}" type="pres">
      <dgm:prSet presAssocID="{19744FE2-5BFD-4010-8DE9-5F80E44EC3A1}" presName="root1" presStyleCnt="0"/>
      <dgm:spPr/>
    </dgm:pt>
    <dgm:pt modelId="{A6E4BF77-C33E-48DD-A781-D6B8B53543A7}" type="pres">
      <dgm:prSet presAssocID="{19744FE2-5BFD-4010-8DE9-5F80E44EC3A1}" presName="LevelOneTextNode" presStyleLbl="node0" presStyleIdx="1" presStyleCnt="3" custLinFactNeighborX="-1050" custLinFactNeighborY="-1050">
        <dgm:presLayoutVars>
          <dgm:chPref val="3"/>
        </dgm:presLayoutVars>
      </dgm:prSet>
      <dgm:spPr/>
      <dgm:t>
        <a:bodyPr/>
        <a:lstStyle/>
        <a:p>
          <a:endParaRPr lang="en-US"/>
        </a:p>
      </dgm:t>
    </dgm:pt>
    <dgm:pt modelId="{D1E5A41E-29E9-468E-ADFB-9E6309956FC8}" type="pres">
      <dgm:prSet presAssocID="{19744FE2-5BFD-4010-8DE9-5F80E44EC3A1}" presName="level2hierChild" presStyleCnt="0"/>
      <dgm:spPr/>
    </dgm:pt>
    <dgm:pt modelId="{A8269990-B9A2-4EE7-848F-332A583DC35F}" type="pres">
      <dgm:prSet presAssocID="{C62A0AC5-52C6-4266-9707-B5BF925FD70A}" presName="root1" presStyleCnt="0"/>
      <dgm:spPr/>
    </dgm:pt>
    <dgm:pt modelId="{42B988A3-7404-49F1-9B93-005AD272418A}" type="pres">
      <dgm:prSet presAssocID="{C62A0AC5-52C6-4266-9707-B5BF925FD70A}" presName="LevelOneTextNode" presStyleLbl="node0" presStyleIdx="2" presStyleCnt="3">
        <dgm:presLayoutVars>
          <dgm:chPref val="3"/>
        </dgm:presLayoutVars>
      </dgm:prSet>
      <dgm:spPr/>
      <dgm:t>
        <a:bodyPr/>
        <a:lstStyle/>
        <a:p>
          <a:endParaRPr lang="en-US"/>
        </a:p>
      </dgm:t>
    </dgm:pt>
    <dgm:pt modelId="{2D6EBB8B-03E2-4298-B8CC-B8EBAABAA4FE}" type="pres">
      <dgm:prSet presAssocID="{C62A0AC5-52C6-4266-9707-B5BF925FD70A}" presName="level2hierChild" presStyleCnt="0"/>
      <dgm:spPr/>
    </dgm:pt>
  </dgm:ptLst>
  <dgm:cxnLst>
    <dgm:cxn modelId="{AFACAF41-D02C-401C-89BC-24A3262D0E5C}" srcId="{C79A7EDE-C16A-4891-AB64-C8D414CA6FDB}" destId="{C62A0AC5-52C6-4266-9707-B5BF925FD70A}" srcOrd="2" destOrd="0" parTransId="{C287714C-CFCD-4521-BACD-4DB02751C033}" sibTransId="{6F386EB4-A8B5-447D-963C-FC7F14040572}"/>
    <dgm:cxn modelId="{5382B2DB-8CF4-4F75-AC25-847133B300B1}" type="presOf" srcId="{9D13104E-EE40-4963-8DFC-9D17C827AA5D}" destId="{8B87D358-535D-464D-A013-CC982387C302}" srcOrd="0" destOrd="0" presId="urn:microsoft.com/office/officeart/2005/8/layout/hierarchy2"/>
    <dgm:cxn modelId="{FF4C9863-95C2-40FA-98A9-15019096B9FF}" type="presOf" srcId="{C62A0AC5-52C6-4266-9707-B5BF925FD70A}" destId="{42B988A3-7404-49F1-9B93-005AD272418A}" srcOrd="0" destOrd="0" presId="urn:microsoft.com/office/officeart/2005/8/layout/hierarchy2"/>
    <dgm:cxn modelId="{267A5DB9-A4AF-4F7F-8941-71CD0E96A122}" type="presOf" srcId="{19744FE2-5BFD-4010-8DE9-5F80E44EC3A1}" destId="{A6E4BF77-C33E-48DD-A781-D6B8B53543A7}" srcOrd="0" destOrd="0" presId="urn:microsoft.com/office/officeart/2005/8/layout/hierarchy2"/>
    <dgm:cxn modelId="{1BDE14B4-B5F6-48FA-9C4C-6AC0C4AD22B9}" type="presOf" srcId="{C79A7EDE-C16A-4891-AB64-C8D414CA6FDB}" destId="{B2DC4E7C-B360-47E4-8E61-A6F39D44724B}" srcOrd="0" destOrd="0" presId="urn:microsoft.com/office/officeart/2005/8/layout/hierarchy2"/>
    <dgm:cxn modelId="{8B102CA6-6C64-4616-AEA6-A5D16FDA47B8}" srcId="{C79A7EDE-C16A-4891-AB64-C8D414CA6FDB}" destId="{9D13104E-EE40-4963-8DFC-9D17C827AA5D}" srcOrd="0" destOrd="0" parTransId="{F089668A-7B4E-48E9-87C8-C13B0810D003}" sibTransId="{B9D39F7C-59EE-491F-9276-B4C2AFA617C8}"/>
    <dgm:cxn modelId="{A5982717-C22C-4094-8573-A48C1CBE2F43}" srcId="{C79A7EDE-C16A-4891-AB64-C8D414CA6FDB}" destId="{19744FE2-5BFD-4010-8DE9-5F80E44EC3A1}" srcOrd="1" destOrd="0" parTransId="{370BEA53-5FB5-49F4-970A-57F15578881D}" sibTransId="{CDD3899E-A241-421A-8DF6-D7067042ADE2}"/>
    <dgm:cxn modelId="{F1E32E36-30F7-48BE-B07E-21F3BE6C9A31}" type="presParOf" srcId="{B2DC4E7C-B360-47E4-8E61-A6F39D44724B}" destId="{A9EC12D5-AFF9-476E-9A75-985BB81CD1F2}" srcOrd="0" destOrd="0" presId="urn:microsoft.com/office/officeart/2005/8/layout/hierarchy2"/>
    <dgm:cxn modelId="{A24A962C-9849-4355-A36E-7A0A0F08FE5C}" type="presParOf" srcId="{A9EC12D5-AFF9-476E-9A75-985BB81CD1F2}" destId="{8B87D358-535D-464D-A013-CC982387C302}" srcOrd="0" destOrd="0" presId="urn:microsoft.com/office/officeart/2005/8/layout/hierarchy2"/>
    <dgm:cxn modelId="{41FEAE32-7884-4D6F-AAB4-899DB17538F1}" type="presParOf" srcId="{A9EC12D5-AFF9-476E-9A75-985BB81CD1F2}" destId="{4B8D1779-BA78-4EC6-88A5-7B042C8D58F9}" srcOrd="1" destOrd="0" presId="urn:microsoft.com/office/officeart/2005/8/layout/hierarchy2"/>
    <dgm:cxn modelId="{1F19FDA5-567A-49F4-A18D-4590E63E1D05}" type="presParOf" srcId="{B2DC4E7C-B360-47E4-8E61-A6F39D44724B}" destId="{43A56D1C-FF37-4914-BC29-637DA06F1599}" srcOrd="1" destOrd="0" presId="urn:microsoft.com/office/officeart/2005/8/layout/hierarchy2"/>
    <dgm:cxn modelId="{4859A5FD-4D74-4149-BED5-A4B618BCD24D}" type="presParOf" srcId="{43A56D1C-FF37-4914-BC29-637DA06F1599}" destId="{A6E4BF77-C33E-48DD-A781-D6B8B53543A7}" srcOrd="0" destOrd="0" presId="urn:microsoft.com/office/officeart/2005/8/layout/hierarchy2"/>
    <dgm:cxn modelId="{096A5F07-1F36-4CA7-8E65-F296635012AB}" type="presParOf" srcId="{43A56D1C-FF37-4914-BC29-637DA06F1599}" destId="{D1E5A41E-29E9-468E-ADFB-9E6309956FC8}" srcOrd="1" destOrd="0" presId="urn:microsoft.com/office/officeart/2005/8/layout/hierarchy2"/>
    <dgm:cxn modelId="{9403DEEA-4BB7-47DE-8CA5-31DE1629B594}" type="presParOf" srcId="{B2DC4E7C-B360-47E4-8E61-A6F39D44724B}" destId="{A8269990-B9A2-4EE7-848F-332A583DC35F}" srcOrd="2" destOrd="0" presId="urn:microsoft.com/office/officeart/2005/8/layout/hierarchy2"/>
    <dgm:cxn modelId="{9132C1A8-C324-40B3-9F44-18562E4395A9}" type="presParOf" srcId="{A8269990-B9A2-4EE7-848F-332A583DC35F}" destId="{42B988A3-7404-49F1-9B93-005AD272418A}" srcOrd="0" destOrd="0" presId="urn:microsoft.com/office/officeart/2005/8/layout/hierarchy2"/>
    <dgm:cxn modelId="{11F9DE30-5867-4620-89DF-8F21B4DE3F08}" type="presParOf" srcId="{A8269990-B9A2-4EE7-848F-332A583DC35F}" destId="{2D6EBB8B-03E2-4298-B8CC-B8EBAABAA4F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DDDC0D-E361-470D-9B28-07CD9403815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5C913F7-07A1-413B-9D10-E0BF8B973B4B}">
      <dgm:prSet phldrT="[Text]" custT="1"/>
      <dgm:spPr>
        <a:solidFill>
          <a:srgbClr val="FFCC00"/>
        </a:solidFill>
        <a:ln>
          <a:solidFill>
            <a:srgbClr val="FFC000"/>
          </a:solidFill>
        </a:ln>
      </dgm:spPr>
      <dgm:t>
        <a:bodyPr/>
        <a:lstStyle/>
        <a:p>
          <a:pPr algn="ctr"/>
          <a:r>
            <a:rPr lang="en-US" sz="2000" dirty="0" smtClean="0">
              <a:latin typeface="+mj-lt"/>
              <a:cs typeface="Times New Roman" pitchFamily="18" charset="0"/>
            </a:rPr>
            <a:t>As a part of the Medicare program, it is important that you conduct yourself in an ethical and legal manner. </a:t>
          </a:r>
        </a:p>
        <a:p>
          <a:pPr algn="ctr"/>
          <a:r>
            <a:rPr lang="en-US" sz="2000" dirty="0" smtClean="0">
              <a:latin typeface="+mj-lt"/>
              <a:cs typeface="Times New Roman" pitchFamily="18" charset="0"/>
            </a:rPr>
            <a:t> It’s about </a:t>
          </a:r>
          <a:r>
            <a:rPr lang="en-US" sz="2000" i="0" dirty="0" smtClean="0">
              <a:latin typeface="+mj-lt"/>
              <a:cs typeface="Times New Roman" pitchFamily="18" charset="0"/>
            </a:rPr>
            <a:t>doing the right thing!</a:t>
          </a:r>
          <a:endParaRPr lang="en-US" sz="2000" i="0" dirty="0">
            <a:latin typeface="+mj-lt"/>
            <a:cs typeface="Times New Roman" pitchFamily="18" charset="0"/>
          </a:endParaRPr>
        </a:p>
      </dgm:t>
    </dgm:pt>
    <dgm:pt modelId="{8670E9B6-CDA0-4277-A5B0-BA78A8EC7403}" type="parTrans" cxnId="{D7F3D708-B35B-4A24-BD95-C06E02FC6949}">
      <dgm:prSet/>
      <dgm:spPr/>
      <dgm:t>
        <a:bodyPr/>
        <a:lstStyle/>
        <a:p>
          <a:endParaRPr lang="en-US"/>
        </a:p>
      </dgm:t>
    </dgm:pt>
    <dgm:pt modelId="{6D94948A-4334-4641-B5AE-2727020C0C1C}" type="sibTrans" cxnId="{D7F3D708-B35B-4A24-BD95-C06E02FC6949}">
      <dgm:prSet/>
      <dgm:spPr/>
      <dgm:t>
        <a:bodyPr/>
        <a:lstStyle/>
        <a:p>
          <a:endParaRPr lang="en-US"/>
        </a:p>
      </dgm:t>
    </dgm:pt>
    <dgm:pt modelId="{50DC6E65-1F9A-4628-8C8C-7A4BA8949936}">
      <dgm:prSet phldrT="[Text]" custT="1"/>
      <dgm:spPr>
        <a:solidFill>
          <a:srgbClr val="084A9C"/>
        </a:solidFill>
      </dgm:spPr>
      <dgm:t>
        <a:bodyPr anchor="t"/>
        <a:lstStyle/>
        <a:p>
          <a:pPr algn="l"/>
          <a:r>
            <a:rPr lang="en-US" sz="2000" dirty="0" smtClean="0">
              <a:latin typeface="+mj-lt"/>
              <a:cs typeface="Times New Roman" pitchFamily="18" charset="0"/>
            </a:rPr>
            <a:t>Act Fairly and Honestly</a:t>
          </a:r>
          <a:endParaRPr lang="en-US" sz="2000" dirty="0">
            <a:latin typeface="+mj-lt"/>
            <a:cs typeface="Times New Roman" pitchFamily="18" charset="0"/>
          </a:endParaRPr>
        </a:p>
      </dgm:t>
    </dgm:pt>
    <dgm:pt modelId="{D68419AA-5AC4-45F1-B84C-5A0309A1DD97}" type="parTrans" cxnId="{4606D432-3A2F-4E35-B6D9-91C23BAE0D2B}">
      <dgm:prSet/>
      <dgm:spPr/>
      <dgm:t>
        <a:bodyPr/>
        <a:lstStyle/>
        <a:p>
          <a:endParaRPr lang="en-US"/>
        </a:p>
      </dgm:t>
    </dgm:pt>
    <dgm:pt modelId="{D1DB4711-A498-4BC5-8BD5-6AFE7D0D07AB}" type="sibTrans" cxnId="{4606D432-3A2F-4E35-B6D9-91C23BAE0D2B}">
      <dgm:prSet/>
      <dgm:spPr/>
      <dgm:t>
        <a:bodyPr/>
        <a:lstStyle/>
        <a:p>
          <a:endParaRPr lang="en-US"/>
        </a:p>
      </dgm:t>
    </dgm:pt>
    <dgm:pt modelId="{1E5B4562-4ADE-4F96-956B-239B4C289DF2}">
      <dgm:prSet phldrT="[Text]" custT="1"/>
      <dgm:spPr>
        <a:solidFill>
          <a:srgbClr val="084A9C"/>
        </a:solidFill>
      </dgm:spPr>
      <dgm:t>
        <a:bodyPr anchor="t"/>
        <a:lstStyle/>
        <a:p>
          <a:pPr algn="r"/>
          <a:r>
            <a:rPr lang="en-US" sz="2000" dirty="0" smtClean="0">
              <a:latin typeface="+mj-lt"/>
              <a:cs typeface="Times New Roman" pitchFamily="18" charset="0"/>
            </a:rPr>
            <a:t>Comply with the letter and spirit of the law</a:t>
          </a:r>
          <a:endParaRPr lang="en-US" sz="2000" dirty="0">
            <a:latin typeface="+mj-lt"/>
            <a:cs typeface="Times New Roman" pitchFamily="18" charset="0"/>
          </a:endParaRPr>
        </a:p>
      </dgm:t>
    </dgm:pt>
    <dgm:pt modelId="{90512EC1-9749-4760-A6FF-B060E0E68672}" type="parTrans" cxnId="{32FC0D6B-B6B6-499B-ADD4-106142C95D77}">
      <dgm:prSet/>
      <dgm:spPr/>
      <dgm:t>
        <a:bodyPr/>
        <a:lstStyle/>
        <a:p>
          <a:endParaRPr lang="en-US"/>
        </a:p>
      </dgm:t>
    </dgm:pt>
    <dgm:pt modelId="{812C57DA-BD95-4C0E-A9ED-A3248A864F58}" type="sibTrans" cxnId="{32FC0D6B-B6B6-499B-ADD4-106142C95D77}">
      <dgm:prSet/>
      <dgm:spPr/>
      <dgm:t>
        <a:bodyPr/>
        <a:lstStyle/>
        <a:p>
          <a:endParaRPr lang="en-US"/>
        </a:p>
      </dgm:t>
    </dgm:pt>
    <dgm:pt modelId="{CDEA1B08-9201-44A2-96D8-42A2C5DFED08}">
      <dgm:prSet phldrT="[Text]" custT="1"/>
      <dgm:spPr>
        <a:solidFill>
          <a:srgbClr val="084A9C"/>
        </a:solidFill>
      </dgm:spPr>
      <dgm:t>
        <a:bodyPr anchor="b"/>
        <a:lstStyle/>
        <a:p>
          <a:pPr algn="l"/>
          <a:r>
            <a:rPr lang="en-US" sz="2000" dirty="0" smtClean="0">
              <a:latin typeface="+mj-lt"/>
              <a:cs typeface="Times New Roman" pitchFamily="18" charset="0"/>
            </a:rPr>
            <a:t>Adhere to high ethical standards in all that you do</a:t>
          </a:r>
          <a:endParaRPr lang="en-US" sz="2000" dirty="0">
            <a:latin typeface="+mj-lt"/>
            <a:cs typeface="Times New Roman" pitchFamily="18" charset="0"/>
          </a:endParaRPr>
        </a:p>
      </dgm:t>
    </dgm:pt>
    <dgm:pt modelId="{C3BAF22F-6D31-45F8-92E0-654AED229406}" type="parTrans" cxnId="{43992B9B-C9EB-4686-82D4-3981B58BA31C}">
      <dgm:prSet/>
      <dgm:spPr/>
      <dgm:t>
        <a:bodyPr/>
        <a:lstStyle/>
        <a:p>
          <a:endParaRPr lang="en-US"/>
        </a:p>
      </dgm:t>
    </dgm:pt>
    <dgm:pt modelId="{3640F48B-2D5E-499D-AF37-E8A4C246F4F0}" type="sibTrans" cxnId="{43992B9B-C9EB-4686-82D4-3981B58BA31C}">
      <dgm:prSet/>
      <dgm:spPr/>
      <dgm:t>
        <a:bodyPr/>
        <a:lstStyle/>
        <a:p>
          <a:endParaRPr lang="en-US"/>
        </a:p>
      </dgm:t>
    </dgm:pt>
    <dgm:pt modelId="{4B82F5F1-93CC-4930-82DC-000DC665E71F}">
      <dgm:prSet phldrT="[Text]" custT="1"/>
      <dgm:spPr>
        <a:solidFill>
          <a:srgbClr val="084A9C"/>
        </a:solidFill>
      </dgm:spPr>
      <dgm:t>
        <a:bodyPr anchor="b"/>
        <a:lstStyle/>
        <a:p>
          <a:pPr algn="r"/>
          <a:r>
            <a:rPr lang="en-US" sz="2000" dirty="0" smtClean="0">
              <a:latin typeface="+mj-lt"/>
              <a:cs typeface="Times New Roman" pitchFamily="18" charset="0"/>
            </a:rPr>
            <a:t>Report suspected violations</a:t>
          </a:r>
          <a:endParaRPr lang="en-US" sz="2000" dirty="0">
            <a:latin typeface="+mj-lt"/>
            <a:cs typeface="Times New Roman" pitchFamily="18" charset="0"/>
          </a:endParaRPr>
        </a:p>
      </dgm:t>
    </dgm:pt>
    <dgm:pt modelId="{7C5424F8-92F4-4C86-AD55-10A56D7D938A}" type="parTrans" cxnId="{6C8D63F4-5EDC-4982-9CFB-5C186508CC3D}">
      <dgm:prSet/>
      <dgm:spPr/>
      <dgm:t>
        <a:bodyPr/>
        <a:lstStyle/>
        <a:p>
          <a:endParaRPr lang="en-US"/>
        </a:p>
      </dgm:t>
    </dgm:pt>
    <dgm:pt modelId="{2470DAA3-5B24-4D42-9D53-4C218EA24AFE}" type="sibTrans" cxnId="{6C8D63F4-5EDC-4982-9CFB-5C186508CC3D}">
      <dgm:prSet/>
      <dgm:spPr/>
      <dgm:t>
        <a:bodyPr/>
        <a:lstStyle/>
        <a:p>
          <a:endParaRPr lang="en-US"/>
        </a:p>
      </dgm:t>
    </dgm:pt>
    <dgm:pt modelId="{1913AD9F-B864-413F-8026-66E4174D9E50}" type="pres">
      <dgm:prSet presAssocID="{36DDDC0D-E361-470D-9B28-07CD9403815C}" presName="diagram" presStyleCnt="0">
        <dgm:presLayoutVars>
          <dgm:chMax val="1"/>
          <dgm:dir/>
          <dgm:animLvl val="ctr"/>
          <dgm:resizeHandles val="exact"/>
        </dgm:presLayoutVars>
      </dgm:prSet>
      <dgm:spPr/>
      <dgm:t>
        <a:bodyPr/>
        <a:lstStyle/>
        <a:p>
          <a:endParaRPr lang="en-US"/>
        </a:p>
      </dgm:t>
    </dgm:pt>
    <dgm:pt modelId="{785EB2D0-331C-4336-BF53-B5DDEEE9C1C8}" type="pres">
      <dgm:prSet presAssocID="{36DDDC0D-E361-470D-9B28-07CD9403815C}" presName="matrix" presStyleCnt="0"/>
      <dgm:spPr/>
    </dgm:pt>
    <dgm:pt modelId="{67300809-58AA-4C2D-A783-3352E99B9011}" type="pres">
      <dgm:prSet presAssocID="{36DDDC0D-E361-470D-9B28-07CD9403815C}" presName="tile1" presStyleLbl="node1" presStyleIdx="0" presStyleCnt="4" custLinFactNeighborX="0"/>
      <dgm:spPr>
        <a:prstGeom prst="rect">
          <a:avLst/>
        </a:prstGeom>
      </dgm:spPr>
      <dgm:t>
        <a:bodyPr/>
        <a:lstStyle/>
        <a:p>
          <a:endParaRPr lang="en-US"/>
        </a:p>
      </dgm:t>
    </dgm:pt>
    <dgm:pt modelId="{24507F9A-4736-4097-8811-A424D4058478}" type="pres">
      <dgm:prSet presAssocID="{36DDDC0D-E361-470D-9B28-07CD9403815C}" presName="tile1text" presStyleLbl="node1" presStyleIdx="0" presStyleCnt="4">
        <dgm:presLayoutVars>
          <dgm:chMax val="0"/>
          <dgm:chPref val="0"/>
          <dgm:bulletEnabled val="1"/>
        </dgm:presLayoutVars>
      </dgm:prSet>
      <dgm:spPr/>
      <dgm:t>
        <a:bodyPr/>
        <a:lstStyle/>
        <a:p>
          <a:endParaRPr lang="en-US"/>
        </a:p>
      </dgm:t>
    </dgm:pt>
    <dgm:pt modelId="{A28EEFF7-AE16-4B60-A54D-D1CDCB07688F}" type="pres">
      <dgm:prSet presAssocID="{36DDDC0D-E361-470D-9B28-07CD9403815C}" presName="tile2" presStyleLbl="node1" presStyleIdx="1" presStyleCnt="4"/>
      <dgm:spPr>
        <a:prstGeom prst="rect">
          <a:avLst/>
        </a:prstGeom>
      </dgm:spPr>
      <dgm:t>
        <a:bodyPr/>
        <a:lstStyle/>
        <a:p>
          <a:endParaRPr lang="en-US"/>
        </a:p>
      </dgm:t>
    </dgm:pt>
    <dgm:pt modelId="{8197CF5D-4B9E-4BD0-A4EC-5F03B4783632}" type="pres">
      <dgm:prSet presAssocID="{36DDDC0D-E361-470D-9B28-07CD9403815C}" presName="tile2text" presStyleLbl="node1" presStyleIdx="1" presStyleCnt="4">
        <dgm:presLayoutVars>
          <dgm:chMax val="0"/>
          <dgm:chPref val="0"/>
          <dgm:bulletEnabled val="1"/>
        </dgm:presLayoutVars>
      </dgm:prSet>
      <dgm:spPr>
        <a:prstGeom prst="rect">
          <a:avLst/>
        </a:prstGeom>
      </dgm:spPr>
      <dgm:t>
        <a:bodyPr/>
        <a:lstStyle/>
        <a:p>
          <a:endParaRPr lang="en-US"/>
        </a:p>
      </dgm:t>
    </dgm:pt>
    <dgm:pt modelId="{A78DC685-0EEF-4B7A-AF3A-AEDB671C82C9}" type="pres">
      <dgm:prSet presAssocID="{36DDDC0D-E361-470D-9B28-07CD9403815C}" presName="tile3" presStyleLbl="node1" presStyleIdx="2" presStyleCnt="4" custLinFactNeighborY="-2350"/>
      <dgm:spPr>
        <a:prstGeom prst="rect">
          <a:avLst/>
        </a:prstGeom>
      </dgm:spPr>
      <dgm:t>
        <a:bodyPr/>
        <a:lstStyle/>
        <a:p>
          <a:endParaRPr lang="en-US"/>
        </a:p>
      </dgm:t>
    </dgm:pt>
    <dgm:pt modelId="{8A1B119C-C651-4AD9-9995-FD15285AF7B0}" type="pres">
      <dgm:prSet presAssocID="{36DDDC0D-E361-470D-9B28-07CD9403815C}" presName="tile3text" presStyleLbl="node1" presStyleIdx="2" presStyleCnt="4">
        <dgm:presLayoutVars>
          <dgm:chMax val="0"/>
          <dgm:chPref val="0"/>
          <dgm:bulletEnabled val="1"/>
        </dgm:presLayoutVars>
      </dgm:prSet>
      <dgm:spPr/>
      <dgm:t>
        <a:bodyPr/>
        <a:lstStyle/>
        <a:p>
          <a:endParaRPr lang="en-US"/>
        </a:p>
      </dgm:t>
    </dgm:pt>
    <dgm:pt modelId="{8C8601DF-16E3-45A4-9EFD-643FD4B435ED}" type="pres">
      <dgm:prSet presAssocID="{36DDDC0D-E361-470D-9B28-07CD9403815C}" presName="tile4" presStyleLbl="node1" presStyleIdx="3" presStyleCnt="4" custLinFactNeighborY="-1695"/>
      <dgm:spPr>
        <a:prstGeom prst="rect">
          <a:avLst/>
        </a:prstGeom>
      </dgm:spPr>
      <dgm:t>
        <a:bodyPr/>
        <a:lstStyle/>
        <a:p>
          <a:endParaRPr lang="en-US"/>
        </a:p>
      </dgm:t>
    </dgm:pt>
    <dgm:pt modelId="{0C77E505-28F1-4B09-A996-68988769E77F}" type="pres">
      <dgm:prSet presAssocID="{36DDDC0D-E361-470D-9B28-07CD9403815C}" presName="tile4text" presStyleLbl="node1" presStyleIdx="3" presStyleCnt="4">
        <dgm:presLayoutVars>
          <dgm:chMax val="0"/>
          <dgm:chPref val="0"/>
          <dgm:bulletEnabled val="1"/>
        </dgm:presLayoutVars>
      </dgm:prSet>
      <dgm:spPr/>
      <dgm:t>
        <a:bodyPr/>
        <a:lstStyle/>
        <a:p>
          <a:endParaRPr lang="en-US"/>
        </a:p>
      </dgm:t>
    </dgm:pt>
    <dgm:pt modelId="{322C87AA-DF00-4C1B-A17C-04D11A238A0B}" type="pres">
      <dgm:prSet presAssocID="{36DDDC0D-E361-470D-9B28-07CD9403815C}" presName="centerTile" presStyleLbl="fgShp" presStyleIdx="0" presStyleCnt="1" custScaleX="166667" custScaleY="223729">
        <dgm:presLayoutVars>
          <dgm:chMax val="0"/>
          <dgm:chPref val="0"/>
        </dgm:presLayoutVars>
      </dgm:prSet>
      <dgm:spPr>
        <a:prstGeom prst="rect">
          <a:avLst/>
        </a:prstGeom>
      </dgm:spPr>
      <dgm:t>
        <a:bodyPr/>
        <a:lstStyle/>
        <a:p>
          <a:endParaRPr lang="en-US"/>
        </a:p>
      </dgm:t>
    </dgm:pt>
  </dgm:ptLst>
  <dgm:cxnLst>
    <dgm:cxn modelId="{32FC0D6B-B6B6-499B-ADD4-106142C95D77}" srcId="{F5C913F7-07A1-413B-9D10-E0BF8B973B4B}" destId="{1E5B4562-4ADE-4F96-956B-239B4C289DF2}" srcOrd="1" destOrd="0" parTransId="{90512EC1-9749-4760-A6FF-B060E0E68672}" sibTransId="{812C57DA-BD95-4C0E-A9ED-A3248A864F58}"/>
    <dgm:cxn modelId="{6C8D63F4-5EDC-4982-9CFB-5C186508CC3D}" srcId="{F5C913F7-07A1-413B-9D10-E0BF8B973B4B}" destId="{4B82F5F1-93CC-4930-82DC-000DC665E71F}" srcOrd="3" destOrd="0" parTransId="{7C5424F8-92F4-4C86-AD55-10A56D7D938A}" sibTransId="{2470DAA3-5B24-4D42-9D53-4C218EA24AFE}"/>
    <dgm:cxn modelId="{CCF598E7-83C9-4F2A-8DC6-E28DBCA703E1}" type="presOf" srcId="{CDEA1B08-9201-44A2-96D8-42A2C5DFED08}" destId="{8A1B119C-C651-4AD9-9995-FD15285AF7B0}" srcOrd="1" destOrd="0" presId="urn:microsoft.com/office/officeart/2005/8/layout/matrix1"/>
    <dgm:cxn modelId="{5D90A77C-DD16-4E4B-9743-02DCCD632580}" type="presOf" srcId="{36DDDC0D-E361-470D-9B28-07CD9403815C}" destId="{1913AD9F-B864-413F-8026-66E4174D9E50}" srcOrd="0" destOrd="0" presId="urn:microsoft.com/office/officeart/2005/8/layout/matrix1"/>
    <dgm:cxn modelId="{7904D308-1D65-4DE2-B4BD-351573BE63C3}" type="presOf" srcId="{CDEA1B08-9201-44A2-96D8-42A2C5DFED08}" destId="{A78DC685-0EEF-4B7A-AF3A-AEDB671C82C9}" srcOrd="0" destOrd="0" presId="urn:microsoft.com/office/officeart/2005/8/layout/matrix1"/>
    <dgm:cxn modelId="{43992B9B-C9EB-4686-82D4-3981B58BA31C}" srcId="{F5C913F7-07A1-413B-9D10-E0BF8B973B4B}" destId="{CDEA1B08-9201-44A2-96D8-42A2C5DFED08}" srcOrd="2" destOrd="0" parTransId="{C3BAF22F-6D31-45F8-92E0-654AED229406}" sibTransId="{3640F48B-2D5E-499D-AF37-E8A4C246F4F0}"/>
    <dgm:cxn modelId="{DF383837-C3F8-4AF3-836D-5EBE2C01F50E}" type="presOf" srcId="{1E5B4562-4ADE-4F96-956B-239B4C289DF2}" destId="{8197CF5D-4B9E-4BD0-A4EC-5F03B4783632}" srcOrd="1" destOrd="0" presId="urn:microsoft.com/office/officeart/2005/8/layout/matrix1"/>
    <dgm:cxn modelId="{3F9505C1-02F5-4E2B-95F7-2B6C149E471C}" type="presOf" srcId="{4B82F5F1-93CC-4930-82DC-000DC665E71F}" destId="{8C8601DF-16E3-45A4-9EFD-643FD4B435ED}" srcOrd="0" destOrd="0" presId="urn:microsoft.com/office/officeart/2005/8/layout/matrix1"/>
    <dgm:cxn modelId="{F9E83C02-6EC1-42C0-8FDC-0DD484CA81AE}" type="presOf" srcId="{4B82F5F1-93CC-4930-82DC-000DC665E71F}" destId="{0C77E505-28F1-4B09-A996-68988769E77F}" srcOrd="1" destOrd="0" presId="urn:microsoft.com/office/officeart/2005/8/layout/matrix1"/>
    <dgm:cxn modelId="{C66FCD73-933E-4293-A176-5EE8F859BA96}" type="presOf" srcId="{50DC6E65-1F9A-4628-8C8C-7A4BA8949936}" destId="{24507F9A-4736-4097-8811-A424D4058478}" srcOrd="1" destOrd="0" presId="urn:microsoft.com/office/officeart/2005/8/layout/matrix1"/>
    <dgm:cxn modelId="{46FA4F5B-34D2-4C85-8F9B-15C33AAC96F4}" type="presOf" srcId="{50DC6E65-1F9A-4628-8C8C-7A4BA8949936}" destId="{67300809-58AA-4C2D-A783-3352E99B9011}" srcOrd="0" destOrd="0" presId="urn:microsoft.com/office/officeart/2005/8/layout/matrix1"/>
    <dgm:cxn modelId="{D7F3D708-B35B-4A24-BD95-C06E02FC6949}" srcId="{36DDDC0D-E361-470D-9B28-07CD9403815C}" destId="{F5C913F7-07A1-413B-9D10-E0BF8B973B4B}" srcOrd="0" destOrd="0" parTransId="{8670E9B6-CDA0-4277-A5B0-BA78A8EC7403}" sibTransId="{6D94948A-4334-4641-B5AE-2727020C0C1C}"/>
    <dgm:cxn modelId="{4606D432-3A2F-4E35-B6D9-91C23BAE0D2B}" srcId="{F5C913F7-07A1-413B-9D10-E0BF8B973B4B}" destId="{50DC6E65-1F9A-4628-8C8C-7A4BA8949936}" srcOrd="0" destOrd="0" parTransId="{D68419AA-5AC4-45F1-B84C-5A0309A1DD97}" sibTransId="{D1DB4711-A498-4BC5-8BD5-6AFE7D0D07AB}"/>
    <dgm:cxn modelId="{1ACFB67E-94D7-448F-8E2C-88292BE11B55}" type="presOf" srcId="{F5C913F7-07A1-413B-9D10-E0BF8B973B4B}" destId="{322C87AA-DF00-4C1B-A17C-04D11A238A0B}" srcOrd="0" destOrd="0" presId="urn:microsoft.com/office/officeart/2005/8/layout/matrix1"/>
    <dgm:cxn modelId="{E0A06D7A-F55C-4221-9D09-3C3E833E946D}" type="presOf" srcId="{1E5B4562-4ADE-4F96-956B-239B4C289DF2}" destId="{A28EEFF7-AE16-4B60-A54D-D1CDCB07688F}" srcOrd="0" destOrd="0" presId="urn:microsoft.com/office/officeart/2005/8/layout/matrix1"/>
    <dgm:cxn modelId="{2DBB4CC0-C379-4F28-824F-93D4E7222529}" type="presParOf" srcId="{1913AD9F-B864-413F-8026-66E4174D9E50}" destId="{785EB2D0-331C-4336-BF53-B5DDEEE9C1C8}" srcOrd="0" destOrd="0" presId="urn:microsoft.com/office/officeart/2005/8/layout/matrix1"/>
    <dgm:cxn modelId="{D5DAA01C-1527-47A5-9B56-90A2D5D6DE64}" type="presParOf" srcId="{785EB2D0-331C-4336-BF53-B5DDEEE9C1C8}" destId="{67300809-58AA-4C2D-A783-3352E99B9011}" srcOrd="0" destOrd="0" presId="urn:microsoft.com/office/officeart/2005/8/layout/matrix1"/>
    <dgm:cxn modelId="{A92D841F-094B-44B9-9087-5F3E0F4F51DA}" type="presParOf" srcId="{785EB2D0-331C-4336-BF53-B5DDEEE9C1C8}" destId="{24507F9A-4736-4097-8811-A424D4058478}" srcOrd="1" destOrd="0" presId="urn:microsoft.com/office/officeart/2005/8/layout/matrix1"/>
    <dgm:cxn modelId="{D64C7264-20A0-4553-B1E7-E4687F804471}" type="presParOf" srcId="{785EB2D0-331C-4336-BF53-B5DDEEE9C1C8}" destId="{A28EEFF7-AE16-4B60-A54D-D1CDCB07688F}" srcOrd="2" destOrd="0" presId="urn:microsoft.com/office/officeart/2005/8/layout/matrix1"/>
    <dgm:cxn modelId="{B5D15741-2CBF-4902-B5C6-383E19BB60B2}" type="presParOf" srcId="{785EB2D0-331C-4336-BF53-B5DDEEE9C1C8}" destId="{8197CF5D-4B9E-4BD0-A4EC-5F03B4783632}" srcOrd="3" destOrd="0" presId="urn:microsoft.com/office/officeart/2005/8/layout/matrix1"/>
    <dgm:cxn modelId="{0050675E-D851-46AF-9BEB-7FAE516FDD29}" type="presParOf" srcId="{785EB2D0-331C-4336-BF53-B5DDEEE9C1C8}" destId="{A78DC685-0EEF-4B7A-AF3A-AEDB671C82C9}" srcOrd="4" destOrd="0" presId="urn:microsoft.com/office/officeart/2005/8/layout/matrix1"/>
    <dgm:cxn modelId="{802F0194-81D2-43CF-AFD0-0DF7B254051F}" type="presParOf" srcId="{785EB2D0-331C-4336-BF53-B5DDEEE9C1C8}" destId="{8A1B119C-C651-4AD9-9995-FD15285AF7B0}" srcOrd="5" destOrd="0" presId="urn:microsoft.com/office/officeart/2005/8/layout/matrix1"/>
    <dgm:cxn modelId="{30131432-17CB-424F-8D7D-9285B663983F}" type="presParOf" srcId="{785EB2D0-331C-4336-BF53-B5DDEEE9C1C8}" destId="{8C8601DF-16E3-45A4-9EFD-643FD4B435ED}" srcOrd="6" destOrd="0" presId="urn:microsoft.com/office/officeart/2005/8/layout/matrix1"/>
    <dgm:cxn modelId="{546FC4A8-614B-4BF5-AD75-B4266D6E17FD}" type="presParOf" srcId="{785EB2D0-331C-4336-BF53-B5DDEEE9C1C8}" destId="{0C77E505-28F1-4B09-A996-68988769E77F}" srcOrd="7" destOrd="0" presId="urn:microsoft.com/office/officeart/2005/8/layout/matrix1"/>
    <dgm:cxn modelId="{FA88ECB3-8F16-457F-BCDF-58F6199CC2A9}" type="presParOf" srcId="{1913AD9F-B864-413F-8026-66E4174D9E50}" destId="{322C87AA-DF00-4C1B-A17C-04D11A238A0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8CD275-AED8-4807-B24E-286E4FBFBE6A}"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1C20171D-5ADE-4EF9-B354-01ABFFA94EDF}">
      <dgm:prSet phldrT="[Text]" custT="1"/>
      <dgm:spPr>
        <a:solidFill>
          <a:srgbClr val="084A9C"/>
        </a:solidFill>
        <a:ln>
          <a:solidFill>
            <a:srgbClr val="FFCC00"/>
          </a:solidFill>
        </a:ln>
      </dgm:spPr>
      <dgm:t>
        <a:bodyPr/>
        <a:lstStyle/>
        <a:p>
          <a:pPr algn="ctr"/>
          <a:r>
            <a:rPr lang="en-US" sz="2000" dirty="0" smtClean="0">
              <a:solidFill>
                <a:schemeClr val="bg1"/>
              </a:solidFill>
              <a:latin typeface="+mj-lt"/>
              <a:cs typeface="Times New Roman" pitchFamily="18" charset="0"/>
            </a:rPr>
            <a:t>Medicare Parts C </a:t>
          </a:r>
          <a:r>
            <a:rPr lang="en-US" sz="1800" dirty="0" smtClean="0">
              <a:solidFill>
                <a:schemeClr val="bg1"/>
              </a:solidFill>
              <a:latin typeface="+mj-lt"/>
              <a:cs typeface="Times New Roman" pitchFamily="18" charset="0"/>
            </a:rPr>
            <a:t>&amp;</a:t>
          </a:r>
          <a:r>
            <a:rPr lang="en-US" sz="2000" dirty="0" smtClean="0">
              <a:solidFill>
                <a:schemeClr val="bg1"/>
              </a:solidFill>
              <a:latin typeface="+mj-lt"/>
              <a:cs typeface="Times New Roman" pitchFamily="18" charset="0"/>
            </a:rPr>
            <a:t> D </a:t>
          </a:r>
          <a:br>
            <a:rPr lang="en-US" sz="2000" dirty="0" smtClean="0">
              <a:solidFill>
                <a:schemeClr val="bg1"/>
              </a:solidFill>
              <a:latin typeface="+mj-lt"/>
              <a:cs typeface="Times New Roman" pitchFamily="18" charset="0"/>
            </a:rPr>
          </a:br>
          <a:r>
            <a:rPr lang="en-US" sz="2000" dirty="0" smtClean="0">
              <a:solidFill>
                <a:schemeClr val="bg1"/>
              </a:solidFill>
              <a:latin typeface="+mj-lt"/>
              <a:cs typeface="Times New Roman" pitchFamily="18" charset="0"/>
            </a:rPr>
            <a:t>High Risk Areas*</a:t>
          </a:r>
          <a:endParaRPr lang="en-US" sz="2000" dirty="0">
            <a:solidFill>
              <a:schemeClr val="bg1"/>
            </a:solidFill>
            <a:latin typeface="+mj-lt"/>
            <a:cs typeface="Times New Roman" pitchFamily="18" charset="0"/>
          </a:endParaRPr>
        </a:p>
      </dgm:t>
    </dgm:pt>
    <dgm:pt modelId="{52CE0F67-9C46-4065-96EE-1DD22C7BD2B4}" type="parTrans" cxnId="{A945C725-2C12-4A11-B1FF-23C032411188}">
      <dgm:prSet/>
      <dgm:spPr/>
      <dgm:t>
        <a:bodyPr/>
        <a:lstStyle/>
        <a:p>
          <a:endParaRPr lang="en-US"/>
        </a:p>
      </dgm:t>
    </dgm:pt>
    <dgm:pt modelId="{704E9220-746C-4287-B242-7EA86835597A}" type="sibTrans" cxnId="{A945C725-2C12-4A11-B1FF-23C032411188}">
      <dgm:prSet/>
      <dgm:spPr/>
      <dgm:t>
        <a:bodyPr/>
        <a:lstStyle/>
        <a:p>
          <a:endParaRPr lang="en-US"/>
        </a:p>
      </dgm:t>
    </dgm:pt>
    <dgm:pt modelId="{6E80D8C3-FED6-49F1-AECF-BBB2F50EDE02}">
      <dgm:prSet phldrT="[Text]" custT="1"/>
      <dgm:spPr>
        <a:solidFill>
          <a:srgbClr val="FFCC00"/>
        </a:solidFill>
        <a:ln>
          <a:solidFill>
            <a:srgbClr val="084A9C"/>
          </a:solidFill>
        </a:ln>
      </dgm:spPr>
      <dgm:t>
        <a:bodyPr/>
        <a:lstStyle/>
        <a:p>
          <a:r>
            <a:rPr lang="en-US" sz="1100" dirty="0" smtClean="0">
              <a:solidFill>
                <a:schemeClr val="tx1"/>
              </a:solidFill>
              <a:latin typeface="+mj-lt"/>
              <a:cs typeface="Times New Roman" pitchFamily="18" charset="0"/>
            </a:rPr>
            <a:t>Appeals</a:t>
          </a:r>
          <a:r>
            <a:rPr lang="en-US" sz="1000" dirty="0" smtClean="0">
              <a:solidFill>
                <a:schemeClr val="tx1"/>
              </a:solidFill>
              <a:latin typeface="+mj-lt"/>
              <a:cs typeface="Times New Roman" pitchFamily="18" charset="0"/>
            </a:rPr>
            <a:t> and </a:t>
          </a:r>
          <a:r>
            <a:rPr lang="en-US" sz="1100" dirty="0" smtClean="0">
              <a:solidFill>
                <a:schemeClr val="tx1"/>
              </a:solidFill>
              <a:latin typeface="+mj-lt"/>
              <a:cs typeface="Times New Roman" pitchFamily="18" charset="0"/>
            </a:rPr>
            <a:t>Grievance</a:t>
          </a:r>
          <a:r>
            <a:rPr lang="en-US" sz="1000" dirty="0" smtClean="0">
              <a:solidFill>
                <a:schemeClr val="tx1"/>
              </a:solidFill>
              <a:latin typeface="+mj-lt"/>
              <a:cs typeface="Times New Roman" pitchFamily="18" charset="0"/>
            </a:rPr>
            <a:t> Review</a:t>
          </a:r>
          <a:endParaRPr lang="en-US" sz="1000" dirty="0">
            <a:solidFill>
              <a:schemeClr val="tx1"/>
            </a:solidFill>
            <a:latin typeface="+mj-lt"/>
            <a:cs typeface="Times New Roman" pitchFamily="18" charset="0"/>
          </a:endParaRPr>
        </a:p>
      </dgm:t>
    </dgm:pt>
    <dgm:pt modelId="{E4C26526-950B-44EF-957C-01E4AD94CC62}" type="parTrans" cxnId="{8756E879-5ED4-4901-8D12-DCE3D7AE461D}">
      <dgm:prSet>
        <dgm:style>
          <a:lnRef idx="1">
            <a:schemeClr val="dk1"/>
          </a:lnRef>
          <a:fillRef idx="0">
            <a:schemeClr val="dk1"/>
          </a:fillRef>
          <a:effectRef idx="0">
            <a:schemeClr val="dk1"/>
          </a:effectRef>
          <a:fontRef idx="minor">
            <a:schemeClr val="tx1"/>
          </a:fontRef>
        </dgm:style>
      </dgm:prSet>
      <dgm:spPr/>
      <dgm:t>
        <a:bodyPr/>
        <a:lstStyle/>
        <a:p>
          <a:endParaRPr lang="en-US" dirty="0"/>
        </a:p>
      </dgm:t>
    </dgm:pt>
    <dgm:pt modelId="{2FC593FA-A28F-4FA5-88B3-4D58CA946DA4}" type="sibTrans" cxnId="{8756E879-5ED4-4901-8D12-DCE3D7AE461D}">
      <dgm:prSet/>
      <dgm:spPr/>
      <dgm:t>
        <a:bodyPr/>
        <a:lstStyle/>
        <a:p>
          <a:endParaRPr lang="en-US"/>
        </a:p>
      </dgm:t>
    </dgm:pt>
    <dgm:pt modelId="{F8597F53-1821-4162-9521-10E7671FD637}">
      <dgm:prSet phldrT="[Text]" custT="1"/>
      <dgm:spPr>
        <a:solidFill>
          <a:srgbClr val="FFCC00"/>
        </a:solidFill>
        <a:ln>
          <a:solidFill>
            <a:srgbClr val="084A9C"/>
          </a:solidFill>
        </a:ln>
      </dgm:spPr>
      <dgm:t>
        <a:bodyPr/>
        <a:lstStyle/>
        <a:p>
          <a:r>
            <a:rPr lang="en-US" sz="1200" dirty="0" smtClean="0">
              <a:solidFill>
                <a:schemeClr val="tx1"/>
              </a:solidFill>
              <a:latin typeface="+mj-lt"/>
              <a:cs typeface="Times New Roman" pitchFamily="18" charset="0"/>
            </a:rPr>
            <a:t>Claims</a:t>
          </a:r>
          <a:r>
            <a:rPr lang="en-US" sz="1050" dirty="0" smtClean="0">
              <a:solidFill>
                <a:schemeClr val="tx1"/>
              </a:solidFill>
              <a:latin typeface="+mj-lt"/>
              <a:cs typeface="Times New Roman" pitchFamily="18" charset="0"/>
            </a:rPr>
            <a:t> </a:t>
          </a:r>
          <a:r>
            <a:rPr lang="en-US" sz="1100" dirty="0" smtClean="0">
              <a:solidFill>
                <a:schemeClr val="tx1"/>
              </a:solidFill>
              <a:latin typeface="+mj-lt"/>
              <a:cs typeface="Times New Roman" pitchFamily="18" charset="0"/>
            </a:rPr>
            <a:t>Processing</a:t>
          </a:r>
          <a:endParaRPr lang="en-US" sz="1100" dirty="0">
            <a:solidFill>
              <a:schemeClr val="tx1"/>
            </a:solidFill>
            <a:latin typeface="+mj-lt"/>
            <a:cs typeface="Times New Roman" pitchFamily="18" charset="0"/>
          </a:endParaRPr>
        </a:p>
      </dgm:t>
    </dgm:pt>
    <dgm:pt modelId="{D2DFC42F-2996-4E38-A7EE-7278065728B0}" type="parTrans" cxnId="{81C3CE66-6718-433C-9543-907077E5F9DD}">
      <dgm:prSet>
        <dgm:style>
          <a:lnRef idx="1">
            <a:schemeClr val="dk1"/>
          </a:lnRef>
          <a:fillRef idx="0">
            <a:schemeClr val="dk1"/>
          </a:fillRef>
          <a:effectRef idx="0">
            <a:schemeClr val="dk1"/>
          </a:effectRef>
          <a:fontRef idx="minor">
            <a:schemeClr val="tx1"/>
          </a:fontRef>
        </dgm:style>
      </dgm:prSet>
      <dgm:spPr/>
      <dgm:t>
        <a:bodyPr/>
        <a:lstStyle/>
        <a:p>
          <a:endParaRPr lang="en-US" dirty="0"/>
        </a:p>
      </dgm:t>
    </dgm:pt>
    <dgm:pt modelId="{68AAC1B7-695B-42F3-8CC6-5FB8A72461B1}" type="sibTrans" cxnId="{81C3CE66-6718-433C-9543-907077E5F9DD}">
      <dgm:prSet/>
      <dgm:spPr/>
      <dgm:t>
        <a:bodyPr/>
        <a:lstStyle/>
        <a:p>
          <a:endParaRPr lang="en-US"/>
        </a:p>
      </dgm:t>
    </dgm:pt>
    <dgm:pt modelId="{C0D2ED1F-34E6-4DAC-82FE-6BF276EDCDE8}">
      <dgm:prSet phldrT="[Text]" custT="1"/>
      <dgm:spPr>
        <a:solidFill>
          <a:srgbClr val="FFCC00"/>
        </a:solidFill>
        <a:ln>
          <a:solidFill>
            <a:srgbClr val="084A9C"/>
          </a:solidFill>
        </a:ln>
      </dgm:spPr>
      <dgm:t>
        <a:bodyPr/>
        <a:lstStyle/>
        <a:p>
          <a:r>
            <a:rPr lang="en-US" sz="1100" dirty="0" smtClean="0">
              <a:solidFill>
                <a:schemeClr val="tx1"/>
              </a:solidFill>
              <a:latin typeface="+mj-lt"/>
              <a:cs typeface="Times New Roman" pitchFamily="18" charset="0"/>
            </a:rPr>
            <a:t>Marketing and Enrollment</a:t>
          </a:r>
          <a:endParaRPr lang="en-US" sz="1100" dirty="0">
            <a:solidFill>
              <a:schemeClr val="tx1"/>
            </a:solidFill>
            <a:latin typeface="+mj-lt"/>
            <a:cs typeface="Times New Roman" pitchFamily="18" charset="0"/>
          </a:endParaRPr>
        </a:p>
      </dgm:t>
    </dgm:pt>
    <dgm:pt modelId="{9C50D1E1-2963-4B26-B69E-468A1CE46E05}" type="parTrans" cxnId="{EFC310A3-8E20-4627-8C80-F39F26B1829A}">
      <dgm:prSet>
        <dgm:style>
          <a:lnRef idx="1">
            <a:schemeClr val="dk1"/>
          </a:lnRef>
          <a:fillRef idx="0">
            <a:schemeClr val="dk1"/>
          </a:fillRef>
          <a:effectRef idx="0">
            <a:schemeClr val="dk1"/>
          </a:effectRef>
          <a:fontRef idx="minor">
            <a:schemeClr val="tx1"/>
          </a:fontRef>
        </dgm:style>
      </dgm:prSet>
      <dgm:spPr/>
      <dgm:t>
        <a:bodyPr/>
        <a:lstStyle/>
        <a:p>
          <a:endParaRPr lang="en-US" dirty="0"/>
        </a:p>
      </dgm:t>
    </dgm:pt>
    <dgm:pt modelId="{66B19B6B-CCEF-4EAB-A5FE-250EB7A29887}" type="sibTrans" cxnId="{EFC310A3-8E20-4627-8C80-F39F26B1829A}">
      <dgm:prSet/>
      <dgm:spPr/>
      <dgm:t>
        <a:bodyPr/>
        <a:lstStyle/>
        <a:p>
          <a:endParaRPr lang="en-US"/>
        </a:p>
      </dgm:t>
    </dgm:pt>
    <dgm:pt modelId="{DF8A5179-8595-4E02-B526-0EADA8F6DA65}">
      <dgm:prSet phldrT="[Text]" custT="1"/>
      <dgm:spPr>
        <a:solidFill>
          <a:srgbClr val="FFCC00"/>
        </a:solidFill>
        <a:ln>
          <a:solidFill>
            <a:srgbClr val="084A9C"/>
          </a:solidFill>
        </a:ln>
      </dgm:spPr>
      <dgm:t>
        <a:bodyPr/>
        <a:lstStyle/>
        <a:p>
          <a:r>
            <a:rPr lang="en-US" sz="1100" dirty="0" smtClean="0">
              <a:solidFill>
                <a:schemeClr val="tx1"/>
              </a:solidFill>
              <a:latin typeface="+mj-lt"/>
              <a:cs typeface="Times New Roman" pitchFamily="18" charset="0"/>
            </a:rPr>
            <a:t>Agent/Broker</a:t>
          </a:r>
          <a:endParaRPr lang="en-US" sz="1100" dirty="0">
            <a:solidFill>
              <a:schemeClr val="tx1"/>
            </a:solidFill>
            <a:latin typeface="+mj-lt"/>
            <a:cs typeface="Times New Roman" pitchFamily="18" charset="0"/>
          </a:endParaRPr>
        </a:p>
      </dgm:t>
    </dgm:pt>
    <dgm:pt modelId="{7C0C625F-71BB-4B91-82EE-C7D88AAB85EA}" type="parTrans" cxnId="{98107340-18DE-48D5-891E-97889C8760D9}">
      <dgm:prSet>
        <dgm:style>
          <a:lnRef idx="1">
            <a:schemeClr val="dk1"/>
          </a:lnRef>
          <a:fillRef idx="0">
            <a:schemeClr val="dk1"/>
          </a:fillRef>
          <a:effectRef idx="0">
            <a:schemeClr val="dk1"/>
          </a:effectRef>
          <a:fontRef idx="minor">
            <a:schemeClr val="tx1"/>
          </a:fontRef>
        </dgm:style>
      </dgm:prSet>
      <dgm:spPr/>
      <dgm:t>
        <a:bodyPr/>
        <a:lstStyle/>
        <a:p>
          <a:endParaRPr lang="en-US" dirty="0"/>
        </a:p>
      </dgm:t>
    </dgm:pt>
    <dgm:pt modelId="{A7D67118-5F41-4F8B-A3B2-C082A256637B}" type="sibTrans" cxnId="{98107340-18DE-48D5-891E-97889C8760D9}">
      <dgm:prSet/>
      <dgm:spPr/>
      <dgm:t>
        <a:bodyPr/>
        <a:lstStyle/>
        <a:p>
          <a:endParaRPr lang="en-US"/>
        </a:p>
      </dgm:t>
    </dgm:pt>
    <dgm:pt modelId="{74B4C4E6-5EAC-4181-BAF3-35809EBD4B1F}">
      <dgm:prSet custT="1"/>
      <dgm:spPr>
        <a:solidFill>
          <a:srgbClr val="FFCC00"/>
        </a:solidFill>
        <a:ln>
          <a:solidFill>
            <a:srgbClr val="084A9C"/>
          </a:solidFill>
        </a:ln>
      </dgm:spPr>
      <dgm:t>
        <a:bodyPr/>
        <a:lstStyle/>
        <a:p>
          <a:r>
            <a:rPr lang="en-US" sz="1100" b="0" i="0" dirty="0" smtClean="0">
              <a:solidFill>
                <a:schemeClr val="tx1"/>
              </a:solidFill>
              <a:latin typeface="+mj-lt"/>
              <a:cs typeface="Times New Roman" pitchFamily="18" charset="0"/>
            </a:rPr>
            <a:t>Formulary</a:t>
          </a:r>
          <a:r>
            <a:rPr lang="en-US" sz="1100" dirty="0" smtClean="0">
              <a:solidFill>
                <a:schemeClr val="tx1"/>
              </a:solidFill>
              <a:latin typeface="+mj-lt"/>
              <a:cs typeface="Times New Roman" pitchFamily="18" charset="0"/>
            </a:rPr>
            <a:t> </a:t>
          </a:r>
          <a:r>
            <a:rPr lang="en-US" sz="1100" i="0" dirty="0" smtClean="0">
              <a:solidFill>
                <a:schemeClr val="tx1"/>
              </a:solidFill>
              <a:latin typeface="+mj-lt"/>
              <a:cs typeface="Times New Roman" pitchFamily="18" charset="0"/>
            </a:rPr>
            <a:t>Administration</a:t>
          </a:r>
          <a:endParaRPr lang="en-US" sz="1100" i="0" dirty="0">
            <a:solidFill>
              <a:schemeClr val="tx1"/>
            </a:solidFill>
            <a:latin typeface="+mj-lt"/>
            <a:cs typeface="Times New Roman" pitchFamily="18" charset="0"/>
          </a:endParaRPr>
        </a:p>
      </dgm:t>
    </dgm:pt>
    <dgm:pt modelId="{91391654-F7DD-4C30-9D2A-675426F04358}" type="parTrans" cxnId="{FDF39450-7D8D-45EE-A6E6-3078E9DE5F73}">
      <dgm:prSet>
        <dgm:style>
          <a:lnRef idx="1">
            <a:schemeClr val="dk1"/>
          </a:lnRef>
          <a:fillRef idx="0">
            <a:schemeClr val="dk1"/>
          </a:fillRef>
          <a:effectRef idx="0">
            <a:schemeClr val="dk1"/>
          </a:effectRef>
          <a:fontRef idx="minor">
            <a:schemeClr val="tx1"/>
          </a:fontRef>
        </dgm:style>
      </dgm:prSet>
      <dgm:spPr/>
      <dgm:t>
        <a:bodyPr/>
        <a:lstStyle/>
        <a:p>
          <a:endParaRPr lang="en-US" dirty="0"/>
        </a:p>
      </dgm:t>
    </dgm:pt>
    <dgm:pt modelId="{67BA2C73-C9BD-4486-A9FD-2E74DB15A475}" type="sibTrans" cxnId="{FDF39450-7D8D-45EE-A6E6-3078E9DE5F73}">
      <dgm:prSet/>
      <dgm:spPr/>
      <dgm:t>
        <a:bodyPr/>
        <a:lstStyle/>
        <a:p>
          <a:endParaRPr lang="en-US"/>
        </a:p>
      </dgm:t>
    </dgm:pt>
    <dgm:pt modelId="{A058D4D7-AF0D-48A5-ABC5-85DCD16CF234}">
      <dgm:prSet custT="1"/>
      <dgm:spPr>
        <a:solidFill>
          <a:srgbClr val="FFCC00"/>
        </a:solidFill>
        <a:ln>
          <a:solidFill>
            <a:srgbClr val="084A9C"/>
          </a:solidFill>
        </a:ln>
      </dgm:spPr>
      <dgm:t>
        <a:bodyPr/>
        <a:lstStyle/>
        <a:p>
          <a:r>
            <a:rPr lang="en-US" sz="1100" dirty="0" smtClean="0">
              <a:solidFill>
                <a:schemeClr val="tx1"/>
              </a:solidFill>
              <a:latin typeface="+mj-lt"/>
              <a:cs typeface="Times New Roman" pitchFamily="18" charset="0"/>
            </a:rPr>
            <a:t>Quality</a:t>
          </a:r>
          <a:r>
            <a:rPr lang="en-US" sz="1000" dirty="0" smtClean="0">
              <a:solidFill>
                <a:schemeClr val="tx1"/>
              </a:solidFill>
              <a:latin typeface="+mj-lt"/>
              <a:cs typeface="Times New Roman" pitchFamily="18" charset="0"/>
            </a:rPr>
            <a:t> of Care</a:t>
          </a:r>
          <a:endParaRPr lang="en-US" sz="1000" dirty="0">
            <a:solidFill>
              <a:schemeClr val="tx1"/>
            </a:solidFill>
            <a:latin typeface="+mj-lt"/>
            <a:cs typeface="Times New Roman" pitchFamily="18" charset="0"/>
          </a:endParaRPr>
        </a:p>
      </dgm:t>
    </dgm:pt>
    <dgm:pt modelId="{D5F65710-2472-4370-A7FF-3817486B4E35}" type="parTrans" cxnId="{0AE98310-3C6D-4029-B41B-30D43D83532F}">
      <dgm:prSet>
        <dgm:style>
          <a:lnRef idx="1">
            <a:schemeClr val="dk1"/>
          </a:lnRef>
          <a:fillRef idx="0">
            <a:schemeClr val="dk1"/>
          </a:fillRef>
          <a:effectRef idx="0">
            <a:schemeClr val="dk1"/>
          </a:effectRef>
          <a:fontRef idx="minor">
            <a:schemeClr val="tx1"/>
          </a:fontRef>
        </dgm:style>
      </dgm:prSet>
      <dgm:spPr/>
      <dgm:t>
        <a:bodyPr/>
        <a:lstStyle/>
        <a:p>
          <a:endParaRPr lang="en-US" dirty="0"/>
        </a:p>
      </dgm:t>
    </dgm:pt>
    <dgm:pt modelId="{34C092E4-08A2-4FDA-945D-E0459F313405}" type="sibTrans" cxnId="{0AE98310-3C6D-4029-B41B-30D43D83532F}">
      <dgm:prSet/>
      <dgm:spPr/>
      <dgm:t>
        <a:bodyPr/>
        <a:lstStyle/>
        <a:p>
          <a:endParaRPr lang="en-US"/>
        </a:p>
      </dgm:t>
    </dgm:pt>
    <dgm:pt modelId="{C138CA7A-3E46-4AE6-879A-EAF7DDB71B28}">
      <dgm:prSet custT="1"/>
      <dgm:spPr>
        <a:solidFill>
          <a:srgbClr val="FFCC00"/>
        </a:solidFill>
        <a:ln>
          <a:solidFill>
            <a:srgbClr val="084A9C"/>
          </a:solidFill>
        </a:ln>
      </dgm:spPr>
      <dgm:t>
        <a:bodyPr/>
        <a:lstStyle/>
        <a:p>
          <a:r>
            <a:rPr lang="en-US" sz="1100" dirty="0" smtClean="0">
              <a:solidFill>
                <a:schemeClr val="tx1"/>
              </a:solidFill>
              <a:latin typeface="+mj-lt"/>
              <a:cs typeface="Times New Roman" pitchFamily="18" charset="0"/>
            </a:rPr>
            <a:t>Beneficiary</a:t>
          </a:r>
          <a:r>
            <a:rPr lang="en-US" sz="1050" dirty="0" smtClean="0">
              <a:solidFill>
                <a:schemeClr val="tx1"/>
              </a:solidFill>
              <a:latin typeface="+mj-lt"/>
              <a:cs typeface="Times New Roman" pitchFamily="18" charset="0"/>
            </a:rPr>
            <a:t> Notices</a:t>
          </a:r>
          <a:endParaRPr lang="en-US" sz="1050" dirty="0">
            <a:solidFill>
              <a:schemeClr val="tx1"/>
            </a:solidFill>
            <a:latin typeface="+mj-lt"/>
            <a:cs typeface="Times New Roman" pitchFamily="18" charset="0"/>
          </a:endParaRPr>
        </a:p>
      </dgm:t>
    </dgm:pt>
    <dgm:pt modelId="{841AB488-FFE8-4C0D-8B40-1538363DCABD}" type="parTrans" cxnId="{D5552DE1-0E37-4519-968C-78FA7895B2AB}">
      <dgm:prSet>
        <dgm:style>
          <a:lnRef idx="1">
            <a:schemeClr val="dk1"/>
          </a:lnRef>
          <a:fillRef idx="0">
            <a:schemeClr val="dk1"/>
          </a:fillRef>
          <a:effectRef idx="0">
            <a:schemeClr val="dk1"/>
          </a:effectRef>
          <a:fontRef idx="minor">
            <a:schemeClr val="tx1"/>
          </a:fontRef>
        </dgm:style>
      </dgm:prSet>
      <dgm:spPr/>
      <dgm:t>
        <a:bodyPr/>
        <a:lstStyle/>
        <a:p>
          <a:endParaRPr lang="en-US" dirty="0"/>
        </a:p>
      </dgm:t>
    </dgm:pt>
    <dgm:pt modelId="{4B0AB236-6E2C-42B3-BD1A-ED9B6281A087}" type="sibTrans" cxnId="{D5552DE1-0E37-4519-968C-78FA7895B2AB}">
      <dgm:prSet/>
      <dgm:spPr/>
      <dgm:t>
        <a:bodyPr/>
        <a:lstStyle/>
        <a:p>
          <a:endParaRPr lang="en-US"/>
        </a:p>
      </dgm:t>
    </dgm:pt>
    <dgm:pt modelId="{6C25C8D8-804A-47E4-A3A4-05AD3530ED0C}">
      <dgm:prSet custT="1"/>
      <dgm:spPr>
        <a:solidFill>
          <a:srgbClr val="FFCC00"/>
        </a:solidFill>
        <a:ln>
          <a:solidFill>
            <a:srgbClr val="084A9C"/>
          </a:solidFill>
        </a:ln>
      </dgm:spPr>
      <dgm:t>
        <a:bodyPr/>
        <a:lstStyle/>
        <a:p>
          <a:r>
            <a:rPr lang="en-US" sz="1100" dirty="0" smtClean="0">
              <a:solidFill>
                <a:schemeClr val="tx1"/>
              </a:solidFill>
              <a:latin typeface="+mj-lt"/>
              <a:cs typeface="Times New Roman" pitchFamily="18" charset="0"/>
            </a:rPr>
            <a:t>Documentation</a:t>
          </a:r>
          <a:r>
            <a:rPr lang="en-US" sz="1050" dirty="0" smtClean="0">
              <a:solidFill>
                <a:schemeClr val="tx1"/>
              </a:solidFill>
              <a:latin typeface="+mj-lt"/>
              <a:cs typeface="Times New Roman" pitchFamily="18" charset="0"/>
            </a:rPr>
            <a:t> Requirements</a:t>
          </a:r>
          <a:endParaRPr lang="en-US" sz="1050" dirty="0">
            <a:solidFill>
              <a:schemeClr val="tx1"/>
            </a:solidFill>
            <a:latin typeface="+mj-lt"/>
            <a:cs typeface="Times New Roman" pitchFamily="18" charset="0"/>
          </a:endParaRPr>
        </a:p>
      </dgm:t>
    </dgm:pt>
    <dgm:pt modelId="{A78B077E-0A56-40AE-99F9-8796C058139A}" type="parTrans" cxnId="{DFC28EF0-E1F4-4BFC-80E3-414C1B4DC762}">
      <dgm:prSet>
        <dgm:style>
          <a:lnRef idx="1">
            <a:schemeClr val="dk1"/>
          </a:lnRef>
          <a:fillRef idx="0">
            <a:schemeClr val="dk1"/>
          </a:fillRef>
          <a:effectRef idx="0">
            <a:schemeClr val="dk1"/>
          </a:effectRef>
          <a:fontRef idx="minor">
            <a:schemeClr val="tx1"/>
          </a:fontRef>
        </dgm:style>
      </dgm:prSet>
      <dgm:spPr/>
      <dgm:t>
        <a:bodyPr/>
        <a:lstStyle/>
        <a:p>
          <a:endParaRPr lang="en-US" dirty="0"/>
        </a:p>
      </dgm:t>
    </dgm:pt>
    <dgm:pt modelId="{69BFCE96-8CEA-41C5-9539-BDBADD035575}" type="sibTrans" cxnId="{DFC28EF0-E1F4-4BFC-80E3-414C1B4DC762}">
      <dgm:prSet/>
      <dgm:spPr/>
      <dgm:t>
        <a:bodyPr/>
        <a:lstStyle/>
        <a:p>
          <a:endParaRPr lang="en-US"/>
        </a:p>
      </dgm:t>
    </dgm:pt>
    <dgm:pt modelId="{A1AE663C-B83C-4C1B-AB96-2E6960030CCB}">
      <dgm:prSet custT="1"/>
      <dgm:spPr>
        <a:solidFill>
          <a:srgbClr val="FFCC00"/>
        </a:solidFill>
        <a:ln>
          <a:solidFill>
            <a:srgbClr val="084A9C"/>
          </a:solidFill>
        </a:ln>
      </dgm:spPr>
      <dgm:t>
        <a:bodyPr/>
        <a:lstStyle/>
        <a:p>
          <a:r>
            <a:rPr lang="en-US" sz="1100" dirty="0" smtClean="0">
              <a:solidFill>
                <a:schemeClr val="tx1"/>
              </a:solidFill>
              <a:latin typeface="+mj-lt"/>
              <a:cs typeface="Times New Roman" pitchFamily="18" charset="0"/>
            </a:rPr>
            <a:t>Credentialing</a:t>
          </a:r>
          <a:endParaRPr lang="en-US" sz="1100" dirty="0">
            <a:solidFill>
              <a:schemeClr val="tx1"/>
            </a:solidFill>
            <a:latin typeface="+mj-lt"/>
            <a:cs typeface="Times New Roman" pitchFamily="18" charset="0"/>
          </a:endParaRPr>
        </a:p>
      </dgm:t>
    </dgm:pt>
    <dgm:pt modelId="{E62E2B3A-6D96-479E-9687-A0EC22027E00}" type="parTrans" cxnId="{AB270134-D0EE-4E3D-BF16-D92F2DDD24BD}">
      <dgm:prSet>
        <dgm:style>
          <a:lnRef idx="1">
            <a:schemeClr val="dk1"/>
          </a:lnRef>
          <a:fillRef idx="0">
            <a:schemeClr val="dk1"/>
          </a:fillRef>
          <a:effectRef idx="0">
            <a:schemeClr val="dk1"/>
          </a:effectRef>
          <a:fontRef idx="minor">
            <a:schemeClr val="tx1"/>
          </a:fontRef>
        </dgm:style>
      </dgm:prSet>
      <dgm:spPr/>
      <dgm:t>
        <a:bodyPr/>
        <a:lstStyle/>
        <a:p>
          <a:endParaRPr lang="en-US" dirty="0"/>
        </a:p>
      </dgm:t>
    </dgm:pt>
    <dgm:pt modelId="{BD17BD1A-3E50-4C7C-9B22-751168657E50}" type="sibTrans" cxnId="{AB270134-D0EE-4E3D-BF16-D92F2DDD24BD}">
      <dgm:prSet/>
      <dgm:spPr/>
      <dgm:t>
        <a:bodyPr/>
        <a:lstStyle/>
        <a:p>
          <a:endParaRPr lang="en-US"/>
        </a:p>
      </dgm:t>
    </dgm:pt>
    <dgm:pt modelId="{22DA7528-9E25-49C0-871A-45A2269DA394}">
      <dgm:prSet custT="1"/>
      <dgm:spPr>
        <a:solidFill>
          <a:srgbClr val="FFCC00"/>
        </a:solidFill>
        <a:ln>
          <a:solidFill>
            <a:srgbClr val="084A9C"/>
          </a:solidFill>
        </a:ln>
      </dgm:spPr>
      <dgm:t>
        <a:bodyPr/>
        <a:lstStyle/>
        <a:p>
          <a:r>
            <a:rPr lang="en-US" sz="1100" dirty="0" smtClean="0">
              <a:solidFill>
                <a:schemeClr val="tx1"/>
              </a:solidFill>
              <a:latin typeface="+mj-lt"/>
              <a:cs typeface="Times New Roman" pitchFamily="18" charset="0"/>
            </a:rPr>
            <a:t>Ethics</a:t>
          </a:r>
          <a:endParaRPr lang="en-US" sz="1100" dirty="0">
            <a:solidFill>
              <a:schemeClr val="tx1"/>
            </a:solidFill>
            <a:latin typeface="+mj-lt"/>
            <a:cs typeface="Times New Roman" pitchFamily="18" charset="0"/>
          </a:endParaRPr>
        </a:p>
      </dgm:t>
    </dgm:pt>
    <dgm:pt modelId="{15BD6641-DB70-4682-B503-3A70CDCF7BB6}" type="parTrans" cxnId="{8155AAF5-3150-4EA7-B112-B0273F35AB84}">
      <dgm:prSet>
        <dgm:style>
          <a:lnRef idx="1">
            <a:schemeClr val="dk1"/>
          </a:lnRef>
          <a:fillRef idx="0">
            <a:schemeClr val="dk1"/>
          </a:fillRef>
          <a:effectRef idx="0">
            <a:schemeClr val="dk1"/>
          </a:effectRef>
          <a:fontRef idx="minor">
            <a:schemeClr val="tx1"/>
          </a:fontRef>
        </dgm:style>
      </dgm:prSet>
      <dgm:spPr/>
      <dgm:t>
        <a:bodyPr/>
        <a:lstStyle/>
        <a:p>
          <a:endParaRPr lang="en-US" dirty="0"/>
        </a:p>
      </dgm:t>
    </dgm:pt>
    <dgm:pt modelId="{31ECC40F-4D6F-4AA6-B80D-6A69EF2282BF}" type="sibTrans" cxnId="{8155AAF5-3150-4EA7-B112-B0273F35AB84}">
      <dgm:prSet/>
      <dgm:spPr/>
      <dgm:t>
        <a:bodyPr/>
        <a:lstStyle/>
        <a:p>
          <a:endParaRPr lang="en-US"/>
        </a:p>
      </dgm:t>
    </dgm:pt>
    <dgm:pt modelId="{AE68F9FF-BEA6-41A0-B2BD-426D9BDA10D1}">
      <dgm:prSet custT="1"/>
      <dgm:spPr>
        <a:solidFill>
          <a:srgbClr val="FFCC00"/>
        </a:solidFill>
        <a:ln>
          <a:solidFill>
            <a:srgbClr val="084A9C"/>
          </a:solidFill>
        </a:ln>
      </dgm:spPr>
      <dgm:t>
        <a:bodyPr/>
        <a:lstStyle/>
        <a:p>
          <a:r>
            <a:rPr lang="en-US" sz="1100" dirty="0" smtClean="0">
              <a:solidFill>
                <a:schemeClr val="tx1"/>
              </a:solidFill>
              <a:latin typeface="+mj-lt"/>
              <a:cs typeface="Times New Roman" pitchFamily="18" charset="0"/>
            </a:rPr>
            <a:t>HIPAA</a:t>
          </a:r>
          <a:endParaRPr lang="en-US" sz="1100" dirty="0">
            <a:solidFill>
              <a:schemeClr val="tx1"/>
            </a:solidFill>
            <a:latin typeface="+mj-lt"/>
            <a:cs typeface="Times New Roman" pitchFamily="18" charset="0"/>
          </a:endParaRPr>
        </a:p>
      </dgm:t>
    </dgm:pt>
    <dgm:pt modelId="{A86FAC23-D9D0-4476-BEEC-101FE6C27CAF}" type="parTrans" cxnId="{75B5B51B-2B97-4BDD-ACF7-3CED7F23C7E7}">
      <dgm:prSet>
        <dgm:style>
          <a:lnRef idx="1">
            <a:schemeClr val="dk1"/>
          </a:lnRef>
          <a:fillRef idx="0">
            <a:schemeClr val="dk1"/>
          </a:fillRef>
          <a:effectRef idx="0">
            <a:schemeClr val="dk1"/>
          </a:effectRef>
          <a:fontRef idx="minor">
            <a:schemeClr val="tx1"/>
          </a:fontRef>
        </dgm:style>
      </dgm:prSet>
      <dgm:spPr/>
      <dgm:t>
        <a:bodyPr/>
        <a:lstStyle/>
        <a:p>
          <a:endParaRPr lang="en-US" dirty="0"/>
        </a:p>
      </dgm:t>
    </dgm:pt>
    <dgm:pt modelId="{CBDA005D-E8A5-4F28-9C23-7CE1700D8032}" type="sibTrans" cxnId="{75B5B51B-2B97-4BDD-ACF7-3CED7F23C7E7}">
      <dgm:prSet/>
      <dgm:spPr/>
      <dgm:t>
        <a:bodyPr/>
        <a:lstStyle/>
        <a:p>
          <a:endParaRPr lang="en-US"/>
        </a:p>
      </dgm:t>
    </dgm:pt>
    <dgm:pt modelId="{D2B511C5-BDE2-489B-BCDF-96FA000B3138}">
      <dgm:prSet custT="1"/>
      <dgm:spPr>
        <a:solidFill>
          <a:srgbClr val="FFCC00"/>
        </a:solidFill>
        <a:ln>
          <a:solidFill>
            <a:srgbClr val="084A9C"/>
          </a:solidFill>
        </a:ln>
      </dgm:spPr>
      <dgm:t>
        <a:bodyPr/>
        <a:lstStyle/>
        <a:p>
          <a:r>
            <a:rPr lang="en-US" sz="1100" dirty="0" smtClean="0">
              <a:solidFill>
                <a:schemeClr val="tx1"/>
              </a:solidFill>
              <a:latin typeface="+mj-lt"/>
              <a:cs typeface="Times New Roman" pitchFamily="18" charset="0"/>
            </a:rPr>
            <a:t>Conflicts</a:t>
          </a:r>
          <a:r>
            <a:rPr lang="en-US" sz="1000" dirty="0" smtClean="0">
              <a:solidFill>
                <a:schemeClr val="tx1"/>
              </a:solidFill>
              <a:latin typeface="+mj-lt"/>
              <a:cs typeface="Times New Roman" pitchFamily="18" charset="0"/>
            </a:rPr>
            <a:t> of Interest</a:t>
          </a:r>
          <a:endParaRPr lang="en-US" sz="1000" dirty="0">
            <a:solidFill>
              <a:schemeClr val="tx1"/>
            </a:solidFill>
            <a:latin typeface="+mj-lt"/>
            <a:cs typeface="Times New Roman" pitchFamily="18" charset="0"/>
          </a:endParaRPr>
        </a:p>
      </dgm:t>
    </dgm:pt>
    <dgm:pt modelId="{7662D745-6899-4965-9578-70FF7B7714BB}" type="parTrans" cxnId="{0DFD6A3C-D471-44E0-B5CF-884F269A58E4}">
      <dgm:prSet/>
      <dgm:spPr>
        <a:ln w="12700">
          <a:solidFill>
            <a:schemeClr val="tx1"/>
          </a:solidFill>
        </a:ln>
      </dgm:spPr>
      <dgm:t>
        <a:bodyPr/>
        <a:lstStyle/>
        <a:p>
          <a:endParaRPr lang="en-US" dirty="0"/>
        </a:p>
      </dgm:t>
    </dgm:pt>
    <dgm:pt modelId="{2A020F0F-6002-48FE-9371-9DF76C7EA591}" type="sibTrans" cxnId="{0DFD6A3C-D471-44E0-B5CF-884F269A58E4}">
      <dgm:prSet/>
      <dgm:spPr/>
      <dgm:t>
        <a:bodyPr/>
        <a:lstStyle/>
        <a:p>
          <a:endParaRPr lang="en-US"/>
        </a:p>
      </dgm:t>
    </dgm:pt>
    <dgm:pt modelId="{E2BCFDB9-40B6-4B34-8067-0CFDE344F5ED}">
      <dgm:prSet custScaleX="133100" custScaleY="133100" custRadScaleRad="131996" custRadScaleInc="44409"/>
      <dgm:spPr>
        <a:solidFill>
          <a:srgbClr val="FFCC00"/>
        </a:solidFill>
        <a:ln>
          <a:solidFill>
            <a:srgbClr val="084A9C"/>
          </a:solidFill>
        </a:ln>
      </dgm:spPr>
      <dgm:t>
        <a:bodyPr/>
        <a:lstStyle/>
        <a:p>
          <a:endParaRPr lang="en-US" dirty="0">
            <a:latin typeface="+mj-lt"/>
          </a:endParaRPr>
        </a:p>
      </dgm:t>
    </dgm:pt>
    <dgm:pt modelId="{F60FE665-0894-473C-82B4-3ACF171B6B35}" type="parTrans" cxnId="{25C4159A-AEA0-48D7-8DE8-17D57DA0C0DC}">
      <dgm:prSet/>
      <dgm:spPr/>
      <dgm:t>
        <a:bodyPr/>
        <a:lstStyle/>
        <a:p>
          <a:endParaRPr lang="en-US"/>
        </a:p>
      </dgm:t>
    </dgm:pt>
    <dgm:pt modelId="{2C6BFF80-B952-4231-A76E-6DE4AD14AD30}" type="sibTrans" cxnId="{25C4159A-AEA0-48D7-8DE8-17D57DA0C0DC}">
      <dgm:prSet/>
      <dgm:spPr/>
      <dgm:t>
        <a:bodyPr/>
        <a:lstStyle/>
        <a:p>
          <a:endParaRPr lang="en-US"/>
        </a:p>
      </dgm:t>
    </dgm:pt>
    <dgm:pt modelId="{2FBBAC38-0456-4472-8469-76F7E99B4DCB}" type="pres">
      <dgm:prSet presAssocID="{478CD275-AED8-4807-B24E-286E4FBFBE6A}" presName="cycle" presStyleCnt="0">
        <dgm:presLayoutVars>
          <dgm:chMax val="1"/>
          <dgm:dir/>
          <dgm:animLvl val="ctr"/>
          <dgm:resizeHandles val="exact"/>
        </dgm:presLayoutVars>
      </dgm:prSet>
      <dgm:spPr/>
      <dgm:t>
        <a:bodyPr/>
        <a:lstStyle/>
        <a:p>
          <a:endParaRPr lang="en-US"/>
        </a:p>
      </dgm:t>
    </dgm:pt>
    <dgm:pt modelId="{8B84CA56-3E1F-4FFF-9709-65CC47228437}" type="pres">
      <dgm:prSet presAssocID="{1C20171D-5ADE-4EF9-B354-01ABFFA94EDF}" presName="centerShape" presStyleLbl="node0" presStyleIdx="0" presStyleCnt="1" custScaleX="221809" custScaleY="220453" custLinFactNeighborX="-58157" custLinFactNeighborY="8368"/>
      <dgm:spPr/>
      <dgm:t>
        <a:bodyPr/>
        <a:lstStyle/>
        <a:p>
          <a:endParaRPr lang="en-US"/>
        </a:p>
      </dgm:t>
    </dgm:pt>
    <dgm:pt modelId="{DCFE38E3-1CCE-42E8-8F83-1F1CFC6FC641}" type="pres">
      <dgm:prSet presAssocID="{E4C26526-950B-44EF-957C-01E4AD94CC62}" presName="Name9" presStyleLbl="parChTrans1D2" presStyleIdx="0" presStyleCnt="12"/>
      <dgm:spPr/>
      <dgm:t>
        <a:bodyPr/>
        <a:lstStyle/>
        <a:p>
          <a:endParaRPr lang="en-US"/>
        </a:p>
      </dgm:t>
    </dgm:pt>
    <dgm:pt modelId="{49351AE9-9D7D-4254-A1D4-91AB7B3FD7BE}" type="pres">
      <dgm:prSet presAssocID="{E4C26526-950B-44EF-957C-01E4AD94CC62}" presName="connTx" presStyleLbl="parChTrans1D2" presStyleIdx="0" presStyleCnt="12"/>
      <dgm:spPr/>
      <dgm:t>
        <a:bodyPr/>
        <a:lstStyle/>
        <a:p>
          <a:endParaRPr lang="en-US"/>
        </a:p>
      </dgm:t>
    </dgm:pt>
    <dgm:pt modelId="{D401FCC4-004E-4666-BE4F-1DCEB5457C9D}" type="pres">
      <dgm:prSet presAssocID="{6E80D8C3-FED6-49F1-AECF-BBB2F50EDE02}" presName="node" presStyleLbl="node1" presStyleIdx="0" presStyleCnt="12" custScaleX="143317" custScaleY="133100" custRadScaleRad="124991" custRadScaleInc="267379">
        <dgm:presLayoutVars>
          <dgm:bulletEnabled val="1"/>
        </dgm:presLayoutVars>
      </dgm:prSet>
      <dgm:spPr/>
      <dgm:t>
        <a:bodyPr/>
        <a:lstStyle/>
        <a:p>
          <a:endParaRPr lang="en-US"/>
        </a:p>
      </dgm:t>
    </dgm:pt>
    <dgm:pt modelId="{D0F22670-7DFD-42FB-871A-81FED74D8EB2}" type="pres">
      <dgm:prSet presAssocID="{D2DFC42F-2996-4E38-A7EE-7278065728B0}" presName="Name9" presStyleLbl="parChTrans1D2" presStyleIdx="1" presStyleCnt="12"/>
      <dgm:spPr/>
      <dgm:t>
        <a:bodyPr/>
        <a:lstStyle/>
        <a:p>
          <a:endParaRPr lang="en-US"/>
        </a:p>
      </dgm:t>
    </dgm:pt>
    <dgm:pt modelId="{1A95FEA5-D759-48D5-9629-1CB28003D0D9}" type="pres">
      <dgm:prSet presAssocID="{D2DFC42F-2996-4E38-A7EE-7278065728B0}" presName="connTx" presStyleLbl="parChTrans1D2" presStyleIdx="1" presStyleCnt="12"/>
      <dgm:spPr/>
      <dgm:t>
        <a:bodyPr/>
        <a:lstStyle/>
        <a:p>
          <a:endParaRPr lang="en-US"/>
        </a:p>
      </dgm:t>
    </dgm:pt>
    <dgm:pt modelId="{F08EDC5E-D424-4E4D-B648-464122761A1C}" type="pres">
      <dgm:prSet presAssocID="{F8597F53-1821-4162-9521-10E7671FD637}" presName="node" presStyleLbl="node1" presStyleIdx="1" presStyleCnt="12" custScaleX="133100" custScaleY="133100" custRadScaleRad="172586" custRadScaleInc="174147">
        <dgm:presLayoutVars>
          <dgm:bulletEnabled val="1"/>
        </dgm:presLayoutVars>
      </dgm:prSet>
      <dgm:spPr/>
      <dgm:t>
        <a:bodyPr/>
        <a:lstStyle/>
        <a:p>
          <a:endParaRPr lang="en-US"/>
        </a:p>
      </dgm:t>
    </dgm:pt>
    <dgm:pt modelId="{1FD5BD2D-B57A-421A-8A40-C29D89B0DAFC}" type="pres">
      <dgm:prSet presAssocID="{9C50D1E1-2963-4B26-B69E-468A1CE46E05}" presName="Name9" presStyleLbl="parChTrans1D2" presStyleIdx="2" presStyleCnt="12"/>
      <dgm:spPr/>
      <dgm:t>
        <a:bodyPr/>
        <a:lstStyle/>
        <a:p>
          <a:endParaRPr lang="en-US"/>
        </a:p>
      </dgm:t>
    </dgm:pt>
    <dgm:pt modelId="{46C68D69-74EB-40C4-9D11-1F4713A5D74A}" type="pres">
      <dgm:prSet presAssocID="{9C50D1E1-2963-4B26-B69E-468A1CE46E05}" presName="connTx" presStyleLbl="parChTrans1D2" presStyleIdx="2" presStyleCnt="12"/>
      <dgm:spPr/>
      <dgm:t>
        <a:bodyPr/>
        <a:lstStyle/>
        <a:p>
          <a:endParaRPr lang="en-US"/>
        </a:p>
      </dgm:t>
    </dgm:pt>
    <dgm:pt modelId="{52209A68-6C67-4B2F-AE37-25B52F11A2AA}" type="pres">
      <dgm:prSet presAssocID="{C0D2ED1F-34E6-4DAC-82FE-6BF276EDCDE8}" presName="node" presStyleLbl="node1" presStyleIdx="2" presStyleCnt="12" custScaleX="133100" custScaleY="133100" custRadScaleRad="146668" custRadScaleInc="103300">
        <dgm:presLayoutVars>
          <dgm:bulletEnabled val="1"/>
        </dgm:presLayoutVars>
      </dgm:prSet>
      <dgm:spPr/>
      <dgm:t>
        <a:bodyPr/>
        <a:lstStyle/>
        <a:p>
          <a:endParaRPr lang="en-US"/>
        </a:p>
      </dgm:t>
    </dgm:pt>
    <dgm:pt modelId="{0AA94EF1-12ED-41EB-A924-53CDEB4C347E}" type="pres">
      <dgm:prSet presAssocID="{7C0C625F-71BB-4B91-82EE-C7D88AAB85EA}" presName="Name9" presStyleLbl="parChTrans1D2" presStyleIdx="3" presStyleCnt="12"/>
      <dgm:spPr/>
      <dgm:t>
        <a:bodyPr/>
        <a:lstStyle/>
        <a:p>
          <a:endParaRPr lang="en-US"/>
        </a:p>
      </dgm:t>
    </dgm:pt>
    <dgm:pt modelId="{7AE65515-3199-4EFC-8210-FEB90760B359}" type="pres">
      <dgm:prSet presAssocID="{7C0C625F-71BB-4B91-82EE-C7D88AAB85EA}" presName="connTx" presStyleLbl="parChTrans1D2" presStyleIdx="3" presStyleCnt="12"/>
      <dgm:spPr/>
      <dgm:t>
        <a:bodyPr/>
        <a:lstStyle/>
        <a:p>
          <a:endParaRPr lang="en-US"/>
        </a:p>
      </dgm:t>
    </dgm:pt>
    <dgm:pt modelId="{3B75A671-E2FB-4F71-92FC-044ACED164BD}" type="pres">
      <dgm:prSet presAssocID="{DF8A5179-8595-4E02-B526-0EADA8F6DA65}" presName="node" presStyleLbl="node1" presStyleIdx="3" presStyleCnt="12" custScaleX="148120" custScaleY="133100" custRadScaleRad="140535" custRadScaleInc="61854">
        <dgm:presLayoutVars>
          <dgm:bulletEnabled val="1"/>
        </dgm:presLayoutVars>
      </dgm:prSet>
      <dgm:spPr/>
      <dgm:t>
        <a:bodyPr/>
        <a:lstStyle/>
        <a:p>
          <a:endParaRPr lang="en-US"/>
        </a:p>
      </dgm:t>
    </dgm:pt>
    <dgm:pt modelId="{58F2CF8E-A83B-4126-9632-F8733D1A3139}" type="pres">
      <dgm:prSet presAssocID="{91391654-F7DD-4C30-9D2A-675426F04358}" presName="Name9" presStyleLbl="parChTrans1D2" presStyleIdx="4" presStyleCnt="12"/>
      <dgm:spPr/>
      <dgm:t>
        <a:bodyPr/>
        <a:lstStyle/>
        <a:p>
          <a:endParaRPr lang="en-US"/>
        </a:p>
      </dgm:t>
    </dgm:pt>
    <dgm:pt modelId="{08B0A38B-1A08-4D82-8E94-5AE6CE8B83E5}" type="pres">
      <dgm:prSet presAssocID="{91391654-F7DD-4C30-9D2A-675426F04358}" presName="connTx" presStyleLbl="parChTrans1D2" presStyleIdx="4" presStyleCnt="12"/>
      <dgm:spPr/>
      <dgm:t>
        <a:bodyPr/>
        <a:lstStyle/>
        <a:p>
          <a:endParaRPr lang="en-US"/>
        </a:p>
      </dgm:t>
    </dgm:pt>
    <dgm:pt modelId="{5D77EAA7-69D9-42CE-A17D-B24FF3EC7E25}" type="pres">
      <dgm:prSet presAssocID="{74B4C4E6-5EAC-4181-BAF3-35809EBD4B1F}" presName="node" presStyleLbl="node1" presStyleIdx="4" presStyleCnt="12" custScaleX="148115" custScaleY="131874" custRadScaleRad="141083" custRadScaleInc="49676">
        <dgm:presLayoutVars>
          <dgm:bulletEnabled val="1"/>
        </dgm:presLayoutVars>
      </dgm:prSet>
      <dgm:spPr/>
      <dgm:t>
        <a:bodyPr/>
        <a:lstStyle/>
        <a:p>
          <a:endParaRPr lang="en-US"/>
        </a:p>
      </dgm:t>
    </dgm:pt>
    <dgm:pt modelId="{F263A28F-3B0C-44A5-829A-06D0573C21CA}" type="pres">
      <dgm:prSet presAssocID="{D5F65710-2472-4370-A7FF-3817486B4E35}" presName="Name9" presStyleLbl="parChTrans1D2" presStyleIdx="5" presStyleCnt="12"/>
      <dgm:spPr/>
      <dgm:t>
        <a:bodyPr/>
        <a:lstStyle/>
        <a:p>
          <a:endParaRPr lang="en-US"/>
        </a:p>
      </dgm:t>
    </dgm:pt>
    <dgm:pt modelId="{C6A85973-6EA8-4A9A-B3BF-B4BCC8E6C15F}" type="pres">
      <dgm:prSet presAssocID="{D5F65710-2472-4370-A7FF-3817486B4E35}" presName="connTx" presStyleLbl="parChTrans1D2" presStyleIdx="5" presStyleCnt="12"/>
      <dgm:spPr/>
      <dgm:t>
        <a:bodyPr/>
        <a:lstStyle/>
        <a:p>
          <a:endParaRPr lang="en-US"/>
        </a:p>
      </dgm:t>
    </dgm:pt>
    <dgm:pt modelId="{8E324C65-CFA8-4060-ACCE-0BD13D12C794}" type="pres">
      <dgm:prSet presAssocID="{A058D4D7-AF0D-48A5-ABC5-85DCD16CF234}" presName="node" presStyleLbl="node1" presStyleIdx="5" presStyleCnt="12" custScaleX="139074" custScaleY="133100" custRadScaleRad="89388" custRadScaleInc="-8040">
        <dgm:presLayoutVars>
          <dgm:bulletEnabled val="1"/>
        </dgm:presLayoutVars>
      </dgm:prSet>
      <dgm:spPr/>
      <dgm:t>
        <a:bodyPr/>
        <a:lstStyle/>
        <a:p>
          <a:endParaRPr lang="en-US"/>
        </a:p>
      </dgm:t>
    </dgm:pt>
    <dgm:pt modelId="{4D277B0C-64FC-403C-8624-A044FAA9DAAC}" type="pres">
      <dgm:prSet presAssocID="{841AB488-FFE8-4C0D-8B40-1538363DCABD}" presName="Name9" presStyleLbl="parChTrans1D2" presStyleIdx="6" presStyleCnt="12"/>
      <dgm:spPr/>
      <dgm:t>
        <a:bodyPr/>
        <a:lstStyle/>
        <a:p>
          <a:endParaRPr lang="en-US"/>
        </a:p>
      </dgm:t>
    </dgm:pt>
    <dgm:pt modelId="{A5DD1287-F360-41BC-95EF-E96A3AF0B287}" type="pres">
      <dgm:prSet presAssocID="{841AB488-FFE8-4C0D-8B40-1538363DCABD}" presName="connTx" presStyleLbl="parChTrans1D2" presStyleIdx="6" presStyleCnt="12"/>
      <dgm:spPr/>
      <dgm:t>
        <a:bodyPr/>
        <a:lstStyle/>
        <a:p>
          <a:endParaRPr lang="en-US"/>
        </a:p>
      </dgm:t>
    </dgm:pt>
    <dgm:pt modelId="{AA08D050-82C1-463D-BE86-1ED4B60D6178}" type="pres">
      <dgm:prSet presAssocID="{C138CA7A-3E46-4AE6-879A-EAF7DDB71B28}" presName="node" presStyleLbl="node1" presStyleIdx="6" presStyleCnt="12" custScaleX="180088" custScaleY="132702" custRadScaleRad="65652" custRadScaleInc="-482184">
        <dgm:presLayoutVars>
          <dgm:bulletEnabled val="1"/>
        </dgm:presLayoutVars>
      </dgm:prSet>
      <dgm:spPr/>
      <dgm:t>
        <a:bodyPr/>
        <a:lstStyle/>
        <a:p>
          <a:endParaRPr lang="en-US"/>
        </a:p>
      </dgm:t>
    </dgm:pt>
    <dgm:pt modelId="{DC1D4F9B-3F26-4213-9F1E-02D797D83E6B}" type="pres">
      <dgm:prSet presAssocID="{A78B077E-0A56-40AE-99F9-8796C058139A}" presName="Name9" presStyleLbl="parChTrans1D2" presStyleIdx="7" presStyleCnt="12"/>
      <dgm:spPr/>
      <dgm:t>
        <a:bodyPr/>
        <a:lstStyle/>
        <a:p>
          <a:endParaRPr lang="en-US"/>
        </a:p>
      </dgm:t>
    </dgm:pt>
    <dgm:pt modelId="{D5C82702-1FF0-4E29-B218-50A0FCA1539D}" type="pres">
      <dgm:prSet presAssocID="{A78B077E-0A56-40AE-99F9-8796C058139A}" presName="connTx" presStyleLbl="parChTrans1D2" presStyleIdx="7" presStyleCnt="12"/>
      <dgm:spPr/>
      <dgm:t>
        <a:bodyPr/>
        <a:lstStyle/>
        <a:p>
          <a:endParaRPr lang="en-US"/>
        </a:p>
      </dgm:t>
    </dgm:pt>
    <dgm:pt modelId="{90EEEFB4-3566-4C69-AABF-0ABC2141395B}" type="pres">
      <dgm:prSet presAssocID="{6C25C8D8-804A-47E4-A3A4-05AD3530ED0C}" presName="node" presStyleLbl="node1" presStyleIdx="7" presStyleCnt="12" custScaleX="173145" custScaleY="132082" custRadScaleRad="62897" custRadScaleInc="-87452">
        <dgm:presLayoutVars>
          <dgm:bulletEnabled val="1"/>
        </dgm:presLayoutVars>
      </dgm:prSet>
      <dgm:spPr/>
      <dgm:t>
        <a:bodyPr/>
        <a:lstStyle/>
        <a:p>
          <a:endParaRPr lang="en-US"/>
        </a:p>
      </dgm:t>
    </dgm:pt>
    <dgm:pt modelId="{CF838E54-456B-4BED-B629-AF449B1FB6A5}" type="pres">
      <dgm:prSet presAssocID="{E62E2B3A-6D96-479E-9687-A0EC22027E00}" presName="Name9" presStyleLbl="parChTrans1D2" presStyleIdx="8" presStyleCnt="12"/>
      <dgm:spPr/>
      <dgm:t>
        <a:bodyPr/>
        <a:lstStyle/>
        <a:p>
          <a:endParaRPr lang="en-US"/>
        </a:p>
      </dgm:t>
    </dgm:pt>
    <dgm:pt modelId="{79753E81-311E-4526-98F7-46D329F95FEF}" type="pres">
      <dgm:prSet presAssocID="{E62E2B3A-6D96-479E-9687-A0EC22027E00}" presName="connTx" presStyleLbl="parChTrans1D2" presStyleIdx="8" presStyleCnt="12"/>
      <dgm:spPr/>
      <dgm:t>
        <a:bodyPr/>
        <a:lstStyle/>
        <a:p>
          <a:endParaRPr lang="en-US"/>
        </a:p>
      </dgm:t>
    </dgm:pt>
    <dgm:pt modelId="{BC4A7ED9-FD1A-45CA-8D3E-D19E49F6E8A6}" type="pres">
      <dgm:prSet presAssocID="{A1AE663C-B83C-4C1B-AB96-2E6960030CCB}" presName="node" presStyleLbl="node1" presStyleIdx="8" presStyleCnt="12" custScaleX="133100" custScaleY="133100" custRadScaleRad="82362" custRadScaleInc="692921">
        <dgm:presLayoutVars>
          <dgm:bulletEnabled val="1"/>
        </dgm:presLayoutVars>
      </dgm:prSet>
      <dgm:spPr/>
      <dgm:t>
        <a:bodyPr/>
        <a:lstStyle/>
        <a:p>
          <a:endParaRPr lang="en-US"/>
        </a:p>
      </dgm:t>
    </dgm:pt>
    <dgm:pt modelId="{093CD74D-28B2-4364-B2FF-34626FD2A1CB}" type="pres">
      <dgm:prSet presAssocID="{15BD6641-DB70-4682-B503-3A70CDCF7BB6}" presName="Name9" presStyleLbl="parChTrans1D2" presStyleIdx="9" presStyleCnt="12"/>
      <dgm:spPr/>
      <dgm:t>
        <a:bodyPr/>
        <a:lstStyle/>
        <a:p>
          <a:endParaRPr lang="en-US"/>
        </a:p>
      </dgm:t>
    </dgm:pt>
    <dgm:pt modelId="{E4E9B656-9BD9-4E16-94CD-3BFEFBBF1AA5}" type="pres">
      <dgm:prSet presAssocID="{15BD6641-DB70-4682-B503-3A70CDCF7BB6}" presName="connTx" presStyleLbl="parChTrans1D2" presStyleIdx="9" presStyleCnt="12"/>
      <dgm:spPr/>
      <dgm:t>
        <a:bodyPr/>
        <a:lstStyle/>
        <a:p>
          <a:endParaRPr lang="en-US"/>
        </a:p>
      </dgm:t>
    </dgm:pt>
    <dgm:pt modelId="{FF4379FF-87C5-4DC2-9EB5-9FFD68DE4ABD}" type="pres">
      <dgm:prSet presAssocID="{22DA7528-9E25-49C0-871A-45A2269DA394}" presName="node" presStyleLbl="node1" presStyleIdx="9" presStyleCnt="12" custScaleX="133197" custScaleY="133100" custRadScaleRad="67766" custRadScaleInc="794873">
        <dgm:presLayoutVars>
          <dgm:bulletEnabled val="1"/>
        </dgm:presLayoutVars>
      </dgm:prSet>
      <dgm:spPr/>
      <dgm:t>
        <a:bodyPr/>
        <a:lstStyle/>
        <a:p>
          <a:endParaRPr lang="en-US"/>
        </a:p>
      </dgm:t>
    </dgm:pt>
    <dgm:pt modelId="{48765A2A-2B9F-4CE4-AE5A-420E6A3F6137}" type="pres">
      <dgm:prSet presAssocID="{A86FAC23-D9D0-4476-BEEC-101FE6C27CAF}" presName="Name9" presStyleLbl="parChTrans1D2" presStyleIdx="10" presStyleCnt="12"/>
      <dgm:spPr/>
      <dgm:t>
        <a:bodyPr/>
        <a:lstStyle/>
        <a:p>
          <a:endParaRPr lang="en-US"/>
        </a:p>
      </dgm:t>
    </dgm:pt>
    <dgm:pt modelId="{3E94C9D3-E290-4012-BC8B-C08A9511FFBE}" type="pres">
      <dgm:prSet presAssocID="{A86FAC23-D9D0-4476-BEEC-101FE6C27CAF}" presName="connTx" presStyleLbl="parChTrans1D2" presStyleIdx="10" presStyleCnt="12"/>
      <dgm:spPr/>
      <dgm:t>
        <a:bodyPr/>
        <a:lstStyle/>
        <a:p>
          <a:endParaRPr lang="en-US"/>
        </a:p>
      </dgm:t>
    </dgm:pt>
    <dgm:pt modelId="{124924FC-789A-4E57-B1E7-59544B4F1D31}" type="pres">
      <dgm:prSet presAssocID="{AE68F9FF-BEA6-41A0-B2BD-426D9BDA10D1}" presName="node" presStyleLbl="node1" presStyleIdx="10" presStyleCnt="12" custScaleX="133100" custScaleY="133100" custRadScaleRad="91882" custRadScaleInc="842893">
        <dgm:presLayoutVars>
          <dgm:bulletEnabled val="1"/>
        </dgm:presLayoutVars>
      </dgm:prSet>
      <dgm:spPr/>
      <dgm:t>
        <a:bodyPr/>
        <a:lstStyle/>
        <a:p>
          <a:endParaRPr lang="en-US"/>
        </a:p>
      </dgm:t>
    </dgm:pt>
    <dgm:pt modelId="{0E8C8048-EA2C-4255-BCDA-0FF7B387A0CF}" type="pres">
      <dgm:prSet presAssocID="{7662D745-6899-4965-9578-70FF7B7714BB}" presName="Name9" presStyleLbl="parChTrans1D2" presStyleIdx="11" presStyleCnt="12"/>
      <dgm:spPr/>
      <dgm:t>
        <a:bodyPr/>
        <a:lstStyle/>
        <a:p>
          <a:endParaRPr lang="en-US"/>
        </a:p>
      </dgm:t>
    </dgm:pt>
    <dgm:pt modelId="{E7F1B274-8BD1-41AD-BC57-3ECF475DA6B5}" type="pres">
      <dgm:prSet presAssocID="{7662D745-6899-4965-9578-70FF7B7714BB}" presName="connTx" presStyleLbl="parChTrans1D2" presStyleIdx="11" presStyleCnt="12"/>
      <dgm:spPr/>
      <dgm:t>
        <a:bodyPr/>
        <a:lstStyle/>
        <a:p>
          <a:endParaRPr lang="en-US"/>
        </a:p>
      </dgm:t>
    </dgm:pt>
    <dgm:pt modelId="{6D34B4DA-B509-4B59-B792-6D7C42355DB7}" type="pres">
      <dgm:prSet presAssocID="{D2B511C5-BDE2-489B-BCDF-96FA000B3138}" presName="node" presStyleLbl="node1" presStyleIdx="11" presStyleCnt="12" custScaleX="136334" custScaleY="136170" custRadScaleRad="5410" custRadScaleInc="-398850">
        <dgm:presLayoutVars>
          <dgm:bulletEnabled val="1"/>
        </dgm:presLayoutVars>
      </dgm:prSet>
      <dgm:spPr/>
      <dgm:t>
        <a:bodyPr/>
        <a:lstStyle/>
        <a:p>
          <a:endParaRPr lang="en-US"/>
        </a:p>
      </dgm:t>
    </dgm:pt>
  </dgm:ptLst>
  <dgm:cxnLst>
    <dgm:cxn modelId="{2932098E-645E-4F0D-A092-5C921AE64EC8}" type="presOf" srcId="{A058D4D7-AF0D-48A5-ABC5-85DCD16CF234}" destId="{8E324C65-CFA8-4060-ACCE-0BD13D12C794}" srcOrd="0" destOrd="0" presId="urn:microsoft.com/office/officeart/2005/8/layout/radial1"/>
    <dgm:cxn modelId="{98107340-18DE-48D5-891E-97889C8760D9}" srcId="{1C20171D-5ADE-4EF9-B354-01ABFFA94EDF}" destId="{DF8A5179-8595-4E02-B526-0EADA8F6DA65}" srcOrd="3" destOrd="0" parTransId="{7C0C625F-71BB-4B91-82EE-C7D88AAB85EA}" sibTransId="{A7D67118-5F41-4F8B-A3B2-C082A256637B}"/>
    <dgm:cxn modelId="{A69D0D94-B86E-42F6-9FE3-15EC4F995A8D}" type="presOf" srcId="{6E80D8C3-FED6-49F1-AECF-BBB2F50EDE02}" destId="{D401FCC4-004E-4666-BE4F-1DCEB5457C9D}" srcOrd="0" destOrd="0" presId="urn:microsoft.com/office/officeart/2005/8/layout/radial1"/>
    <dgm:cxn modelId="{5684445B-C79E-4069-A850-E5AC484BDB7A}" type="presOf" srcId="{A86FAC23-D9D0-4476-BEEC-101FE6C27CAF}" destId="{3E94C9D3-E290-4012-BC8B-C08A9511FFBE}" srcOrd="1" destOrd="0" presId="urn:microsoft.com/office/officeart/2005/8/layout/radial1"/>
    <dgm:cxn modelId="{9EF0BD87-1202-4AE3-954C-33A8F330F81E}" type="presOf" srcId="{6C25C8D8-804A-47E4-A3A4-05AD3530ED0C}" destId="{90EEEFB4-3566-4C69-AABF-0ABC2141395B}" srcOrd="0" destOrd="0" presId="urn:microsoft.com/office/officeart/2005/8/layout/radial1"/>
    <dgm:cxn modelId="{3B70095B-28DA-4B6D-B003-A52CE0CBCCA2}" type="presOf" srcId="{D2DFC42F-2996-4E38-A7EE-7278065728B0}" destId="{1A95FEA5-D759-48D5-9629-1CB28003D0D9}" srcOrd="1" destOrd="0" presId="urn:microsoft.com/office/officeart/2005/8/layout/radial1"/>
    <dgm:cxn modelId="{EF795FB8-3873-48C7-B0AB-A221EB8D857D}" type="presOf" srcId="{F8597F53-1821-4162-9521-10E7671FD637}" destId="{F08EDC5E-D424-4E4D-B648-464122761A1C}" srcOrd="0" destOrd="0" presId="urn:microsoft.com/office/officeart/2005/8/layout/radial1"/>
    <dgm:cxn modelId="{600DAD2C-398F-45AD-A9F9-4B031526A31E}" type="presOf" srcId="{A78B077E-0A56-40AE-99F9-8796C058139A}" destId="{DC1D4F9B-3F26-4213-9F1E-02D797D83E6B}" srcOrd="0" destOrd="0" presId="urn:microsoft.com/office/officeart/2005/8/layout/radial1"/>
    <dgm:cxn modelId="{9CA4C0CB-93E4-4322-9E6E-E712C2EB809A}" type="presOf" srcId="{D5F65710-2472-4370-A7FF-3817486B4E35}" destId="{C6A85973-6EA8-4A9A-B3BF-B4BCC8E6C15F}" srcOrd="1" destOrd="0" presId="urn:microsoft.com/office/officeart/2005/8/layout/radial1"/>
    <dgm:cxn modelId="{25C4159A-AEA0-48D7-8DE8-17D57DA0C0DC}" srcId="{478CD275-AED8-4807-B24E-286E4FBFBE6A}" destId="{E2BCFDB9-40B6-4B34-8067-0CFDE344F5ED}" srcOrd="1" destOrd="0" parTransId="{F60FE665-0894-473C-82B4-3ACF171B6B35}" sibTransId="{2C6BFF80-B952-4231-A76E-6DE4AD14AD30}"/>
    <dgm:cxn modelId="{AB270134-D0EE-4E3D-BF16-D92F2DDD24BD}" srcId="{1C20171D-5ADE-4EF9-B354-01ABFFA94EDF}" destId="{A1AE663C-B83C-4C1B-AB96-2E6960030CCB}" srcOrd="8" destOrd="0" parTransId="{E62E2B3A-6D96-479E-9687-A0EC22027E00}" sibTransId="{BD17BD1A-3E50-4C7C-9B22-751168657E50}"/>
    <dgm:cxn modelId="{8FC34466-3FC8-4A90-8528-9FC78A1F9C62}" type="presOf" srcId="{C138CA7A-3E46-4AE6-879A-EAF7DDB71B28}" destId="{AA08D050-82C1-463D-BE86-1ED4B60D6178}" srcOrd="0" destOrd="0" presId="urn:microsoft.com/office/officeart/2005/8/layout/radial1"/>
    <dgm:cxn modelId="{90BC5306-E7F4-457F-B599-09D4A8F96F88}" type="presOf" srcId="{15BD6641-DB70-4682-B503-3A70CDCF7BB6}" destId="{093CD74D-28B2-4364-B2FF-34626FD2A1CB}" srcOrd="0" destOrd="0" presId="urn:microsoft.com/office/officeart/2005/8/layout/radial1"/>
    <dgm:cxn modelId="{C02AF1F3-C95A-4698-A335-DAACEE543E57}" type="presOf" srcId="{7662D745-6899-4965-9578-70FF7B7714BB}" destId="{0E8C8048-EA2C-4255-BCDA-0FF7B387A0CF}" srcOrd="0" destOrd="0" presId="urn:microsoft.com/office/officeart/2005/8/layout/radial1"/>
    <dgm:cxn modelId="{D554EE32-835D-4E33-8108-46E4E541E32B}" type="presOf" srcId="{74B4C4E6-5EAC-4181-BAF3-35809EBD4B1F}" destId="{5D77EAA7-69D9-42CE-A17D-B24FF3EC7E25}" srcOrd="0" destOrd="0" presId="urn:microsoft.com/office/officeart/2005/8/layout/radial1"/>
    <dgm:cxn modelId="{838643D9-0908-4808-9400-B3FFBF0614EE}" type="presOf" srcId="{A1AE663C-B83C-4C1B-AB96-2E6960030CCB}" destId="{BC4A7ED9-FD1A-45CA-8D3E-D19E49F6E8A6}" srcOrd="0" destOrd="0" presId="urn:microsoft.com/office/officeart/2005/8/layout/radial1"/>
    <dgm:cxn modelId="{4B1071FC-76A8-4348-8E87-3C9A48977CBD}" type="presOf" srcId="{D2DFC42F-2996-4E38-A7EE-7278065728B0}" destId="{D0F22670-7DFD-42FB-871A-81FED74D8EB2}" srcOrd="0" destOrd="0" presId="urn:microsoft.com/office/officeart/2005/8/layout/radial1"/>
    <dgm:cxn modelId="{75B5B51B-2B97-4BDD-ACF7-3CED7F23C7E7}" srcId="{1C20171D-5ADE-4EF9-B354-01ABFFA94EDF}" destId="{AE68F9FF-BEA6-41A0-B2BD-426D9BDA10D1}" srcOrd="10" destOrd="0" parTransId="{A86FAC23-D9D0-4476-BEEC-101FE6C27CAF}" sibTransId="{CBDA005D-E8A5-4F28-9C23-7CE1700D8032}"/>
    <dgm:cxn modelId="{8155AAF5-3150-4EA7-B112-B0273F35AB84}" srcId="{1C20171D-5ADE-4EF9-B354-01ABFFA94EDF}" destId="{22DA7528-9E25-49C0-871A-45A2269DA394}" srcOrd="9" destOrd="0" parTransId="{15BD6641-DB70-4682-B503-3A70CDCF7BB6}" sibTransId="{31ECC40F-4D6F-4AA6-B80D-6A69EF2282BF}"/>
    <dgm:cxn modelId="{C506F80F-01D8-4E01-B929-BA3667270EEA}" type="presOf" srcId="{91391654-F7DD-4C30-9D2A-675426F04358}" destId="{58F2CF8E-A83B-4126-9632-F8733D1A3139}" srcOrd="0" destOrd="0" presId="urn:microsoft.com/office/officeart/2005/8/layout/radial1"/>
    <dgm:cxn modelId="{0DFD6A3C-D471-44E0-B5CF-884F269A58E4}" srcId="{1C20171D-5ADE-4EF9-B354-01ABFFA94EDF}" destId="{D2B511C5-BDE2-489B-BCDF-96FA000B3138}" srcOrd="11" destOrd="0" parTransId="{7662D745-6899-4965-9578-70FF7B7714BB}" sibTransId="{2A020F0F-6002-48FE-9371-9DF76C7EA591}"/>
    <dgm:cxn modelId="{50F9285D-2A04-4DAA-8F92-3F9BF25858A4}" type="presOf" srcId="{E4C26526-950B-44EF-957C-01E4AD94CC62}" destId="{49351AE9-9D7D-4254-A1D4-91AB7B3FD7BE}" srcOrd="1" destOrd="0" presId="urn:microsoft.com/office/officeart/2005/8/layout/radial1"/>
    <dgm:cxn modelId="{A945C725-2C12-4A11-B1FF-23C032411188}" srcId="{478CD275-AED8-4807-B24E-286E4FBFBE6A}" destId="{1C20171D-5ADE-4EF9-B354-01ABFFA94EDF}" srcOrd="0" destOrd="0" parTransId="{52CE0F67-9C46-4065-96EE-1DD22C7BD2B4}" sibTransId="{704E9220-746C-4287-B242-7EA86835597A}"/>
    <dgm:cxn modelId="{8756E879-5ED4-4901-8D12-DCE3D7AE461D}" srcId="{1C20171D-5ADE-4EF9-B354-01ABFFA94EDF}" destId="{6E80D8C3-FED6-49F1-AECF-BBB2F50EDE02}" srcOrd="0" destOrd="0" parTransId="{E4C26526-950B-44EF-957C-01E4AD94CC62}" sibTransId="{2FC593FA-A28F-4FA5-88B3-4D58CA946DA4}"/>
    <dgm:cxn modelId="{987D2B96-165B-433B-BA3C-9F85F96DE4FD}" type="presOf" srcId="{E62E2B3A-6D96-479E-9687-A0EC22027E00}" destId="{CF838E54-456B-4BED-B629-AF449B1FB6A5}" srcOrd="0" destOrd="0" presId="urn:microsoft.com/office/officeart/2005/8/layout/radial1"/>
    <dgm:cxn modelId="{A47CE7E9-2AE0-411D-9675-78D1E26121BB}" type="presOf" srcId="{9C50D1E1-2963-4B26-B69E-468A1CE46E05}" destId="{46C68D69-74EB-40C4-9D11-1F4713A5D74A}" srcOrd="1" destOrd="0" presId="urn:microsoft.com/office/officeart/2005/8/layout/radial1"/>
    <dgm:cxn modelId="{B843A4D2-6E51-43AD-865D-881645B3FCAF}" type="presOf" srcId="{9C50D1E1-2963-4B26-B69E-468A1CE46E05}" destId="{1FD5BD2D-B57A-421A-8A40-C29D89B0DAFC}" srcOrd="0" destOrd="0" presId="urn:microsoft.com/office/officeart/2005/8/layout/radial1"/>
    <dgm:cxn modelId="{A26E8CA6-2F72-4A5D-9781-DCB073F75AB9}" type="presOf" srcId="{D2B511C5-BDE2-489B-BCDF-96FA000B3138}" destId="{6D34B4DA-B509-4B59-B792-6D7C42355DB7}" srcOrd="0" destOrd="0" presId="urn:microsoft.com/office/officeart/2005/8/layout/radial1"/>
    <dgm:cxn modelId="{5467300F-08BC-401A-9301-11D5FD73DD8B}" type="presOf" srcId="{A78B077E-0A56-40AE-99F9-8796C058139A}" destId="{D5C82702-1FF0-4E29-B218-50A0FCA1539D}" srcOrd="1" destOrd="0" presId="urn:microsoft.com/office/officeart/2005/8/layout/radial1"/>
    <dgm:cxn modelId="{A0662BFB-9A13-4BFD-B75E-4A6A0960B52B}" type="presOf" srcId="{D5F65710-2472-4370-A7FF-3817486B4E35}" destId="{F263A28F-3B0C-44A5-829A-06D0573C21CA}" srcOrd="0" destOrd="0" presId="urn:microsoft.com/office/officeart/2005/8/layout/radial1"/>
    <dgm:cxn modelId="{81C3CE66-6718-433C-9543-907077E5F9DD}" srcId="{1C20171D-5ADE-4EF9-B354-01ABFFA94EDF}" destId="{F8597F53-1821-4162-9521-10E7671FD637}" srcOrd="1" destOrd="0" parTransId="{D2DFC42F-2996-4E38-A7EE-7278065728B0}" sibTransId="{68AAC1B7-695B-42F3-8CC6-5FB8A72461B1}"/>
    <dgm:cxn modelId="{6B118A17-9577-402F-9EF1-323808326591}" type="presOf" srcId="{91391654-F7DD-4C30-9D2A-675426F04358}" destId="{08B0A38B-1A08-4D82-8E94-5AE6CE8B83E5}" srcOrd="1" destOrd="0" presId="urn:microsoft.com/office/officeart/2005/8/layout/radial1"/>
    <dgm:cxn modelId="{2DF43D42-8330-495C-8DE3-9017C4CAF7E1}" type="presOf" srcId="{C0D2ED1F-34E6-4DAC-82FE-6BF276EDCDE8}" destId="{52209A68-6C67-4B2F-AE37-25B52F11A2AA}" srcOrd="0" destOrd="0" presId="urn:microsoft.com/office/officeart/2005/8/layout/radial1"/>
    <dgm:cxn modelId="{D5552DE1-0E37-4519-968C-78FA7895B2AB}" srcId="{1C20171D-5ADE-4EF9-B354-01ABFFA94EDF}" destId="{C138CA7A-3E46-4AE6-879A-EAF7DDB71B28}" srcOrd="6" destOrd="0" parTransId="{841AB488-FFE8-4C0D-8B40-1538363DCABD}" sibTransId="{4B0AB236-6E2C-42B3-BD1A-ED9B6281A087}"/>
    <dgm:cxn modelId="{36FDE82F-874C-48DE-B09A-9FBE7A8E73B4}" type="presOf" srcId="{15BD6641-DB70-4682-B503-3A70CDCF7BB6}" destId="{E4E9B656-9BD9-4E16-94CD-3BFEFBBF1AA5}" srcOrd="1" destOrd="0" presId="urn:microsoft.com/office/officeart/2005/8/layout/radial1"/>
    <dgm:cxn modelId="{9F476AE8-3FC6-4788-877D-29B282D6C7A3}" type="presOf" srcId="{DF8A5179-8595-4E02-B526-0EADA8F6DA65}" destId="{3B75A671-E2FB-4F71-92FC-044ACED164BD}" srcOrd="0" destOrd="0" presId="urn:microsoft.com/office/officeart/2005/8/layout/radial1"/>
    <dgm:cxn modelId="{2CFC602E-2CB6-4098-AB6D-6FEA2D787785}" type="presOf" srcId="{E4C26526-950B-44EF-957C-01E4AD94CC62}" destId="{DCFE38E3-1CCE-42E8-8F83-1F1CFC6FC641}" srcOrd="0" destOrd="0" presId="urn:microsoft.com/office/officeart/2005/8/layout/radial1"/>
    <dgm:cxn modelId="{23736AC2-A266-4265-A02F-0C5482DF920E}" type="presOf" srcId="{A86FAC23-D9D0-4476-BEEC-101FE6C27CAF}" destId="{48765A2A-2B9F-4CE4-AE5A-420E6A3F6137}" srcOrd="0" destOrd="0" presId="urn:microsoft.com/office/officeart/2005/8/layout/radial1"/>
    <dgm:cxn modelId="{C57A8303-C869-433A-A8C3-12CE090E86F2}" type="presOf" srcId="{478CD275-AED8-4807-B24E-286E4FBFBE6A}" destId="{2FBBAC38-0456-4472-8469-76F7E99B4DCB}" srcOrd="0" destOrd="0" presId="urn:microsoft.com/office/officeart/2005/8/layout/radial1"/>
    <dgm:cxn modelId="{EBA2A2C1-7793-467A-99E3-C25C203B02FE}" type="presOf" srcId="{841AB488-FFE8-4C0D-8B40-1538363DCABD}" destId="{4D277B0C-64FC-403C-8624-A044FAA9DAAC}" srcOrd="0" destOrd="0" presId="urn:microsoft.com/office/officeart/2005/8/layout/radial1"/>
    <dgm:cxn modelId="{202DA13A-70C2-42B9-B8C3-E91C6B75A4F1}" type="presOf" srcId="{1C20171D-5ADE-4EF9-B354-01ABFFA94EDF}" destId="{8B84CA56-3E1F-4FFF-9709-65CC47228437}" srcOrd="0" destOrd="0" presId="urn:microsoft.com/office/officeart/2005/8/layout/radial1"/>
    <dgm:cxn modelId="{AE5ACA81-CD79-49DD-9B6B-39575FDF4B77}" type="presOf" srcId="{7662D745-6899-4965-9578-70FF7B7714BB}" destId="{E7F1B274-8BD1-41AD-BC57-3ECF475DA6B5}" srcOrd="1" destOrd="0" presId="urn:microsoft.com/office/officeart/2005/8/layout/radial1"/>
    <dgm:cxn modelId="{F13C0617-E445-424B-94FA-4791DD5F6450}" type="presOf" srcId="{22DA7528-9E25-49C0-871A-45A2269DA394}" destId="{FF4379FF-87C5-4DC2-9EB5-9FFD68DE4ABD}" srcOrd="0" destOrd="0" presId="urn:microsoft.com/office/officeart/2005/8/layout/radial1"/>
    <dgm:cxn modelId="{F9EE882B-4AC6-4E36-BDD2-E2F4CAC7EF3B}" type="presOf" srcId="{7C0C625F-71BB-4B91-82EE-C7D88AAB85EA}" destId="{0AA94EF1-12ED-41EB-A924-53CDEB4C347E}" srcOrd="0" destOrd="0" presId="urn:microsoft.com/office/officeart/2005/8/layout/radial1"/>
    <dgm:cxn modelId="{EFC310A3-8E20-4627-8C80-F39F26B1829A}" srcId="{1C20171D-5ADE-4EF9-B354-01ABFFA94EDF}" destId="{C0D2ED1F-34E6-4DAC-82FE-6BF276EDCDE8}" srcOrd="2" destOrd="0" parTransId="{9C50D1E1-2963-4B26-B69E-468A1CE46E05}" sibTransId="{66B19B6B-CCEF-4EAB-A5FE-250EB7A29887}"/>
    <dgm:cxn modelId="{5114BE86-C20D-4775-AA68-A5EF3F1BA547}" type="presOf" srcId="{7C0C625F-71BB-4B91-82EE-C7D88AAB85EA}" destId="{7AE65515-3199-4EFC-8210-FEB90760B359}" srcOrd="1" destOrd="0" presId="urn:microsoft.com/office/officeart/2005/8/layout/radial1"/>
    <dgm:cxn modelId="{0AE98310-3C6D-4029-B41B-30D43D83532F}" srcId="{1C20171D-5ADE-4EF9-B354-01ABFFA94EDF}" destId="{A058D4D7-AF0D-48A5-ABC5-85DCD16CF234}" srcOrd="5" destOrd="0" parTransId="{D5F65710-2472-4370-A7FF-3817486B4E35}" sibTransId="{34C092E4-08A2-4FDA-945D-E0459F313405}"/>
    <dgm:cxn modelId="{A00E76D7-D69D-4AF5-8DB4-11A79EB6CB9F}" type="presOf" srcId="{AE68F9FF-BEA6-41A0-B2BD-426D9BDA10D1}" destId="{124924FC-789A-4E57-B1E7-59544B4F1D31}" srcOrd="0" destOrd="0" presId="urn:microsoft.com/office/officeart/2005/8/layout/radial1"/>
    <dgm:cxn modelId="{2AC6EB81-19E6-4712-A623-35D1EB6E7558}" type="presOf" srcId="{E62E2B3A-6D96-479E-9687-A0EC22027E00}" destId="{79753E81-311E-4526-98F7-46D329F95FEF}" srcOrd="1" destOrd="0" presId="urn:microsoft.com/office/officeart/2005/8/layout/radial1"/>
    <dgm:cxn modelId="{DFC28EF0-E1F4-4BFC-80E3-414C1B4DC762}" srcId="{1C20171D-5ADE-4EF9-B354-01ABFFA94EDF}" destId="{6C25C8D8-804A-47E4-A3A4-05AD3530ED0C}" srcOrd="7" destOrd="0" parTransId="{A78B077E-0A56-40AE-99F9-8796C058139A}" sibTransId="{69BFCE96-8CEA-41C5-9539-BDBADD035575}"/>
    <dgm:cxn modelId="{812DD16D-97B0-4854-A98E-08376830C6C3}" type="presOf" srcId="{841AB488-FFE8-4C0D-8B40-1538363DCABD}" destId="{A5DD1287-F360-41BC-95EF-E96A3AF0B287}" srcOrd="1" destOrd="0" presId="urn:microsoft.com/office/officeart/2005/8/layout/radial1"/>
    <dgm:cxn modelId="{FDF39450-7D8D-45EE-A6E6-3078E9DE5F73}" srcId="{1C20171D-5ADE-4EF9-B354-01ABFFA94EDF}" destId="{74B4C4E6-5EAC-4181-BAF3-35809EBD4B1F}" srcOrd="4" destOrd="0" parTransId="{91391654-F7DD-4C30-9D2A-675426F04358}" sibTransId="{67BA2C73-C9BD-4486-A9FD-2E74DB15A475}"/>
    <dgm:cxn modelId="{23CF6407-DBED-4BC8-9A02-C67C7F458121}" type="presParOf" srcId="{2FBBAC38-0456-4472-8469-76F7E99B4DCB}" destId="{8B84CA56-3E1F-4FFF-9709-65CC47228437}" srcOrd="0" destOrd="0" presId="urn:microsoft.com/office/officeart/2005/8/layout/radial1"/>
    <dgm:cxn modelId="{C3707051-478B-40B0-A0BC-B0BBEABD1C8F}" type="presParOf" srcId="{2FBBAC38-0456-4472-8469-76F7E99B4DCB}" destId="{DCFE38E3-1CCE-42E8-8F83-1F1CFC6FC641}" srcOrd="1" destOrd="0" presId="urn:microsoft.com/office/officeart/2005/8/layout/radial1"/>
    <dgm:cxn modelId="{B14F7C28-F685-43F9-8950-1D9C0D0ED4C7}" type="presParOf" srcId="{DCFE38E3-1CCE-42E8-8F83-1F1CFC6FC641}" destId="{49351AE9-9D7D-4254-A1D4-91AB7B3FD7BE}" srcOrd="0" destOrd="0" presId="urn:microsoft.com/office/officeart/2005/8/layout/radial1"/>
    <dgm:cxn modelId="{B935E057-896D-4B90-8135-4DC6CD23F492}" type="presParOf" srcId="{2FBBAC38-0456-4472-8469-76F7E99B4DCB}" destId="{D401FCC4-004E-4666-BE4F-1DCEB5457C9D}" srcOrd="2" destOrd="0" presId="urn:microsoft.com/office/officeart/2005/8/layout/radial1"/>
    <dgm:cxn modelId="{1B44AE74-669C-448D-812A-03C71B658FB6}" type="presParOf" srcId="{2FBBAC38-0456-4472-8469-76F7E99B4DCB}" destId="{D0F22670-7DFD-42FB-871A-81FED74D8EB2}" srcOrd="3" destOrd="0" presId="urn:microsoft.com/office/officeart/2005/8/layout/radial1"/>
    <dgm:cxn modelId="{5CD46D10-725D-4861-BDD2-01DC8C3018BB}" type="presParOf" srcId="{D0F22670-7DFD-42FB-871A-81FED74D8EB2}" destId="{1A95FEA5-D759-48D5-9629-1CB28003D0D9}" srcOrd="0" destOrd="0" presId="urn:microsoft.com/office/officeart/2005/8/layout/radial1"/>
    <dgm:cxn modelId="{C9EAC5B0-B2DA-4282-8898-258EFD680BF7}" type="presParOf" srcId="{2FBBAC38-0456-4472-8469-76F7E99B4DCB}" destId="{F08EDC5E-D424-4E4D-B648-464122761A1C}" srcOrd="4" destOrd="0" presId="urn:microsoft.com/office/officeart/2005/8/layout/radial1"/>
    <dgm:cxn modelId="{B577E2C4-B633-4AF0-8A4A-E767183A6BA7}" type="presParOf" srcId="{2FBBAC38-0456-4472-8469-76F7E99B4DCB}" destId="{1FD5BD2D-B57A-421A-8A40-C29D89B0DAFC}" srcOrd="5" destOrd="0" presId="urn:microsoft.com/office/officeart/2005/8/layout/radial1"/>
    <dgm:cxn modelId="{40D06FB0-B7CC-4C17-93E8-90A446D21C54}" type="presParOf" srcId="{1FD5BD2D-B57A-421A-8A40-C29D89B0DAFC}" destId="{46C68D69-74EB-40C4-9D11-1F4713A5D74A}" srcOrd="0" destOrd="0" presId="urn:microsoft.com/office/officeart/2005/8/layout/radial1"/>
    <dgm:cxn modelId="{DAAB580C-183E-4EA4-99B2-F543FF4AC9D0}" type="presParOf" srcId="{2FBBAC38-0456-4472-8469-76F7E99B4DCB}" destId="{52209A68-6C67-4B2F-AE37-25B52F11A2AA}" srcOrd="6" destOrd="0" presId="urn:microsoft.com/office/officeart/2005/8/layout/radial1"/>
    <dgm:cxn modelId="{F80A6BC9-C431-43AB-910F-FFD75CAB3E23}" type="presParOf" srcId="{2FBBAC38-0456-4472-8469-76F7E99B4DCB}" destId="{0AA94EF1-12ED-41EB-A924-53CDEB4C347E}" srcOrd="7" destOrd="0" presId="urn:microsoft.com/office/officeart/2005/8/layout/radial1"/>
    <dgm:cxn modelId="{39C4939D-8F23-486B-9588-D2AAA6706142}" type="presParOf" srcId="{0AA94EF1-12ED-41EB-A924-53CDEB4C347E}" destId="{7AE65515-3199-4EFC-8210-FEB90760B359}" srcOrd="0" destOrd="0" presId="urn:microsoft.com/office/officeart/2005/8/layout/radial1"/>
    <dgm:cxn modelId="{995DABC5-5149-4778-A584-2ABDEDD06092}" type="presParOf" srcId="{2FBBAC38-0456-4472-8469-76F7E99B4DCB}" destId="{3B75A671-E2FB-4F71-92FC-044ACED164BD}" srcOrd="8" destOrd="0" presId="urn:microsoft.com/office/officeart/2005/8/layout/radial1"/>
    <dgm:cxn modelId="{FB30DFE3-129C-4C23-B445-1C184DFDD8BE}" type="presParOf" srcId="{2FBBAC38-0456-4472-8469-76F7E99B4DCB}" destId="{58F2CF8E-A83B-4126-9632-F8733D1A3139}" srcOrd="9" destOrd="0" presId="urn:microsoft.com/office/officeart/2005/8/layout/radial1"/>
    <dgm:cxn modelId="{6DAD2B15-5B62-47B1-B9E5-5E809B58793E}" type="presParOf" srcId="{58F2CF8E-A83B-4126-9632-F8733D1A3139}" destId="{08B0A38B-1A08-4D82-8E94-5AE6CE8B83E5}" srcOrd="0" destOrd="0" presId="urn:microsoft.com/office/officeart/2005/8/layout/radial1"/>
    <dgm:cxn modelId="{0AAEF905-2249-44A8-A343-462EB52432AD}" type="presParOf" srcId="{2FBBAC38-0456-4472-8469-76F7E99B4DCB}" destId="{5D77EAA7-69D9-42CE-A17D-B24FF3EC7E25}" srcOrd="10" destOrd="0" presId="urn:microsoft.com/office/officeart/2005/8/layout/radial1"/>
    <dgm:cxn modelId="{4D70191B-DA48-47D4-A911-F8D7B13760DF}" type="presParOf" srcId="{2FBBAC38-0456-4472-8469-76F7E99B4DCB}" destId="{F263A28F-3B0C-44A5-829A-06D0573C21CA}" srcOrd="11" destOrd="0" presId="urn:microsoft.com/office/officeart/2005/8/layout/radial1"/>
    <dgm:cxn modelId="{0C80CF59-359E-4ACC-8BCF-48B520A69ADB}" type="presParOf" srcId="{F263A28F-3B0C-44A5-829A-06D0573C21CA}" destId="{C6A85973-6EA8-4A9A-B3BF-B4BCC8E6C15F}" srcOrd="0" destOrd="0" presId="urn:microsoft.com/office/officeart/2005/8/layout/radial1"/>
    <dgm:cxn modelId="{0A216AFD-52C8-401D-8E39-0C89E9934651}" type="presParOf" srcId="{2FBBAC38-0456-4472-8469-76F7E99B4DCB}" destId="{8E324C65-CFA8-4060-ACCE-0BD13D12C794}" srcOrd="12" destOrd="0" presId="urn:microsoft.com/office/officeart/2005/8/layout/radial1"/>
    <dgm:cxn modelId="{4FEF543D-7CF6-403C-BE3C-D06C5073F23A}" type="presParOf" srcId="{2FBBAC38-0456-4472-8469-76F7E99B4DCB}" destId="{4D277B0C-64FC-403C-8624-A044FAA9DAAC}" srcOrd="13" destOrd="0" presId="urn:microsoft.com/office/officeart/2005/8/layout/radial1"/>
    <dgm:cxn modelId="{C30BF170-ACCE-47A9-B6E9-93F48F596032}" type="presParOf" srcId="{4D277B0C-64FC-403C-8624-A044FAA9DAAC}" destId="{A5DD1287-F360-41BC-95EF-E96A3AF0B287}" srcOrd="0" destOrd="0" presId="urn:microsoft.com/office/officeart/2005/8/layout/radial1"/>
    <dgm:cxn modelId="{7ACD2244-071A-4F0B-AAD3-DF72E528FD1D}" type="presParOf" srcId="{2FBBAC38-0456-4472-8469-76F7E99B4DCB}" destId="{AA08D050-82C1-463D-BE86-1ED4B60D6178}" srcOrd="14" destOrd="0" presId="urn:microsoft.com/office/officeart/2005/8/layout/radial1"/>
    <dgm:cxn modelId="{42BB467F-09DF-473A-A6C5-5B38EFE4B71B}" type="presParOf" srcId="{2FBBAC38-0456-4472-8469-76F7E99B4DCB}" destId="{DC1D4F9B-3F26-4213-9F1E-02D797D83E6B}" srcOrd="15" destOrd="0" presId="urn:microsoft.com/office/officeart/2005/8/layout/radial1"/>
    <dgm:cxn modelId="{57FD9CF5-E8B4-4E5B-BD5B-0E1C3DE7BA10}" type="presParOf" srcId="{DC1D4F9B-3F26-4213-9F1E-02D797D83E6B}" destId="{D5C82702-1FF0-4E29-B218-50A0FCA1539D}" srcOrd="0" destOrd="0" presId="urn:microsoft.com/office/officeart/2005/8/layout/radial1"/>
    <dgm:cxn modelId="{B8AEC5CB-09EF-44DB-BBA4-904A4384C972}" type="presParOf" srcId="{2FBBAC38-0456-4472-8469-76F7E99B4DCB}" destId="{90EEEFB4-3566-4C69-AABF-0ABC2141395B}" srcOrd="16" destOrd="0" presId="urn:microsoft.com/office/officeart/2005/8/layout/radial1"/>
    <dgm:cxn modelId="{B6079931-809B-4EC9-9316-9862A8531B31}" type="presParOf" srcId="{2FBBAC38-0456-4472-8469-76F7E99B4DCB}" destId="{CF838E54-456B-4BED-B629-AF449B1FB6A5}" srcOrd="17" destOrd="0" presId="urn:microsoft.com/office/officeart/2005/8/layout/radial1"/>
    <dgm:cxn modelId="{7CC75C56-1BD5-4C8E-A0D0-C00CA814C6ED}" type="presParOf" srcId="{CF838E54-456B-4BED-B629-AF449B1FB6A5}" destId="{79753E81-311E-4526-98F7-46D329F95FEF}" srcOrd="0" destOrd="0" presId="urn:microsoft.com/office/officeart/2005/8/layout/radial1"/>
    <dgm:cxn modelId="{84D9CF79-A361-485C-A55B-1CEA9F5BA4AC}" type="presParOf" srcId="{2FBBAC38-0456-4472-8469-76F7E99B4DCB}" destId="{BC4A7ED9-FD1A-45CA-8D3E-D19E49F6E8A6}" srcOrd="18" destOrd="0" presId="urn:microsoft.com/office/officeart/2005/8/layout/radial1"/>
    <dgm:cxn modelId="{34A34BE8-96EC-49BD-AEEE-CCDE9B754E24}" type="presParOf" srcId="{2FBBAC38-0456-4472-8469-76F7E99B4DCB}" destId="{093CD74D-28B2-4364-B2FF-34626FD2A1CB}" srcOrd="19" destOrd="0" presId="urn:microsoft.com/office/officeart/2005/8/layout/radial1"/>
    <dgm:cxn modelId="{8D171BEF-619C-4EDA-9B7D-4B1FC99B14F5}" type="presParOf" srcId="{093CD74D-28B2-4364-B2FF-34626FD2A1CB}" destId="{E4E9B656-9BD9-4E16-94CD-3BFEFBBF1AA5}" srcOrd="0" destOrd="0" presId="urn:microsoft.com/office/officeart/2005/8/layout/radial1"/>
    <dgm:cxn modelId="{C942BC83-3B27-41C4-86D8-446E64440934}" type="presParOf" srcId="{2FBBAC38-0456-4472-8469-76F7E99B4DCB}" destId="{FF4379FF-87C5-4DC2-9EB5-9FFD68DE4ABD}" srcOrd="20" destOrd="0" presId="urn:microsoft.com/office/officeart/2005/8/layout/radial1"/>
    <dgm:cxn modelId="{2A1BD068-B3E1-489F-9A40-4A88DE646715}" type="presParOf" srcId="{2FBBAC38-0456-4472-8469-76F7E99B4DCB}" destId="{48765A2A-2B9F-4CE4-AE5A-420E6A3F6137}" srcOrd="21" destOrd="0" presId="urn:microsoft.com/office/officeart/2005/8/layout/radial1"/>
    <dgm:cxn modelId="{03E98F2C-D632-47BE-9070-E6BC0CFB5E50}" type="presParOf" srcId="{48765A2A-2B9F-4CE4-AE5A-420E6A3F6137}" destId="{3E94C9D3-E290-4012-BC8B-C08A9511FFBE}" srcOrd="0" destOrd="0" presId="urn:microsoft.com/office/officeart/2005/8/layout/radial1"/>
    <dgm:cxn modelId="{369CABC4-7E09-4878-865A-9780159E5912}" type="presParOf" srcId="{2FBBAC38-0456-4472-8469-76F7E99B4DCB}" destId="{124924FC-789A-4E57-B1E7-59544B4F1D31}" srcOrd="22" destOrd="0" presId="urn:microsoft.com/office/officeart/2005/8/layout/radial1"/>
    <dgm:cxn modelId="{D738D78F-3EBA-47AA-913D-8A810D1D322A}" type="presParOf" srcId="{2FBBAC38-0456-4472-8469-76F7E99B4DCB}" destId="{0E8C8048-EA2C-4255-BCDA-0FF7B387A0CF}" srcOrd="23" destOrd="0" presId="urn:microsoft.com/office/officeart/2005/8/layout/radial1"/>
    <dgm:cxn modelId="{93F45B38-E755-4BD5-BC76-A55A8BC60E3D}" type="presParOf" srcId="{0E8C8048-EA2C-4255-BCDA-0FF7B387A0CF}" destId="{E7F1B274-8BD1-41AD-BC57-3ECF475DA6B5}" srcOrd="0" destOrd="0" presId="urn:microsoft.com/office/officeart/2005/8/layout/radial1"/>
    <dgm:cxn modelId="{1763FB3A-C6AC-4F10-AABA-2F8B9E82FF4F}" type="presParOf" srcId="{2FBBAC38-0456-4472-8469-76F7E99B4DCB}" destId="{6D34B4DA-B509-4B59-B792-6D7C42355DB7}" srcOrd="2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05BAF6-0A26-4C32-8887-27A38E1DDD6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747BB2F-E840-48BE-B45E-6EAB0E97764F}">
      <dgm:prSet phldrT="[Text]" custT="1"/>
      <dgm:spPr>
        <a:solidFill>
          <a:srgbClr val="FFCC00"/>
        </a:solidFill>
        <a:ln>
          <a:solidFill>
            <a:srgbClr val="084A9C"/>
          </a:solidFill>
        </a:ln>
      </dgm:spPr>
      <dgm:t>
        <a:bodyPr/>
        <a:lstStyle/>
        <a:p>
          <a:pPr algn="ctr"/>
          <a:r>
            <a:rPr lang="en-US" sz="1800" dirty="0" smtClean="0">
              <a:solidFill>
                <a:schemeClr val="tx1"/>
              </a:solidFill>
              <a:latin typeface="+mj-lt"/>
              <a:cs typeface="Times New Roman" pitchFamily="18" charset="0"/>
            </a:rPr>
            <a:t>Without programs to prevent, detect, and correct noncompliance there are:</a:t>
          </a:r>
          <a:endParaRPr lang="en-US" sz="1800" dirty="0">
            <a:solidFill>
              <a:schemeClr val="tx1"/>
            </a:solidFill>
            <a:latin typeface="+mj-lt"/>
            <a:cs typeface="Times New Roman" pitchFamily="18" charset="0"/>
          </a:endParaRPr>
        </a:p>
      </dgm:t>
    </dgm:pt>
    <dgm:pt modelId="{1E30930B-CC4C-4FC2-A672-8A8DF75023D3}" type="parTrans" cxnId="{8154A8E4-0480-4EDE-BA35-AC2A4A223578}">
      <dgm:prSet/>
      <dgm:spPr/>
      <dgm:t>
        <a:bodyPr/>
        <a:lstStyle/>
        <a:p>
          <a:pPr algn="ctr"/>
          <a:endParaRPr lang="en-US"/>
        </a:p>
      </dgm:t>
    </dgm:pt>
    <dgm:pt modelId="{BE52FF8F-7BDB-4F69-8F55-C2F3C2193122}" type="sibTrans" cxnId="{8154A8E4-0480-4EDE-BA35-AC2A4A223578}">
      <dgm:prSet/>
      <dgm:spPr/>
      <dgm:t>
        <a:bodyPr/>
        <a:lstStyle/>
        <a:p>
          <a:pPr algn="ctr"/>
          <a:endParaRPr lang="en-US"/>
        </a:p>
      </dgm:t>
    </dgm:pt>
    <dgm:pt modelId="{475562D1-FFA1-4FA9-AE8A-EF821D6E2B58}">
      <dgm:prSet phldrT="[Text]"/>
      <dgm:spPr>
        <a:solidFill>
          <a:srgbClr val="084A9C"/>
        </a:solidFill>
        <a:ln>
          <a:solidFill>
            <a:srgbClr val="FFCC00"/>
          </a:solidFill>
        </a:ln>
      </dgm:spPr>
      <dgm:t>
        <a:bodyPr/>
        <a:lstStyle/>
        <a:p>
          <a:pPr algn="ctr"/>
          <a:r>
            <a:rPr lang="en-US" dirty="0" smtClean="0">
              <a:solidFill>
                <a:schemeClr val="bg1"/>
              </a:solidFill>
              <a:latin typeface="+mj-lt"/>
              <a:cs typeface="Times New Roman" pitchFamily="18" charset="0"/>
            </a:rPr>
            <a:t>Delayed services </a:t>
          </a:r>
          <a:endParaRPr lang="en-US" dirty="0">
            <a:solidFill>
              <a:schemeClr val="bg1"/>
            </a:solidFill>
            <a:latin typeface="+mj-lt"/>
            <a:cs typeface="Times New Roman" pitchFamily="18" charset="0"/>
          </a:endParaRPr>
        </a:p>
      </dgm:t>
    </dgm:pt>
    <dgm:pt modelId="{A6A5321C-5675-4894-A9CF-DACBA3CEAB5F}" type="parTrans" cxnId="{E3F3D666-418A-4843-99FB-1EAFDACDF993}">
      <dgm:prSet/>
      <dgm:spPr/>
      <dgm:t>
        <a:bodyPr/>
        <a:lstStyle/>
        <a:p>
          <a:pPr algn="ctr"/>
          <a:endParaRPr lang="en-US"/>
        </a:p>
      </dgm:t>
    </dgm:pt>
    <dgm:pt modelId="{1B4821D2-86AF-4DA8-A185-5F3327F626B9}" type="sibTrans" cxnId="{E3F3D666-418A-4843-99FB-1EAFDACDF993}">
      <dgm:prSet/>
      <dgm:spPr>
        <a:solidFill>
          <a:srgbClr val="FFCC00"/>
        </a:solidFill>
        <a:ln>
          <a:solidFill>
            <a:srgbClr val="084A9C"/>
          </a:solidFill>
        </a:ln>
      </dgm:spPr>
      <dgm:t>
        <a:bodyPr/>
        <a:lstStyle/>
        <a:p>
          <a:pPr algn="ctr"/>
          <a:endParaRPr lang="en-US">
            <a:solidFill>
              <a:schemeClr val="tx1"/>
            </a:solidFill>
          </a:endParaRPr>
        </a:p>
      </dgm:t>
    </dgm:pt>
    <dgm:pt modelId="{B51150B4-78FC-43A3-8116-3BB6F37D6690}">
      <dgm:prSet phldrT="[Text]"/>
      <dgm:spPr>
        <a:solidFill>
          <a:srgbClr val="084A9C"/>
        </a:solidFill>
        <a:ln>
          <a:solidFill>
            <a:srgbClr val="FFCC00"/>
          </a:solidFill>
        </a:ln>
      </dgm:spPr>
      <dgm:t>
        <a:bodyPr/>
        <a:lstStyle/>
        <a:p>
          <a:pPr algn="ctr"/>
          <a:r>
            <a:rPr lang="en-US" dirty="0" smtClean="0">
              <a:solidFill>
                <a:schemeClr val="bg1"/>
              </a:solidFill>
              <a:latin typeface="+mj-lt"/>
              <a:cs typeface="Times New Roman" pitchFamily="18" charset="0"/>
            </a:rPr>
            <a:t>Difficulty in using providers of choice</a:t>
          </a:r>
          <a:endParaRPr lang="en-US" dirty="0">
            <a:solidFill>
              <a:schemeClr val="bg1"/>
            </a:solidFill>
            <a:latin typeface="+mj-lt"/>
            <a:cs typeface="Times New Roman" pitchFamily="18" charset="0"/>
          </a:endParaRPr>
        </a:p>
      </dgm:t>
    </dgm:pt>
    <dgm:pt modelId="{F27D0DB1-31A5-4481-B1EF-466439DB34F4}" type="parTrans" cxnId="{2A6FC283-D1EE-4C96-9DEC-108331647F81}">
      <dgm:prSet/>
      <dgm:spPr/>
      <dgm:t>
        <a:bodyPr/>
        <a:lstStyle/>
        <a:p>
          <a:pPr algn="ctr"/>
          <a:endParaRPr lang="en-US"/>
        </a:p>
      </dgm:t>
    </dgm:pt>
    <dgm:pt modelId="{4F5295CD-9C22-450D-8B43-569D6B48E168}" type="sibTrans" cxnId="{2A6FC283-D1EE-4C96-9DEC-108331647F81}">
      <dgm:prSet/>
      <dgm:spPr>
        <a:solidFill>
          <a:srgbClr val="FFCC00"/>
        </a:solidFill>
        <a:ln>
          <a:solidFill>
            <a:srgbClr val="084A9C"/>
          </a:solidFill>
        </a:ln>
      </dgm:spPr>
      <dgm:t>
        <a:bodyPr/>
        <a:lstStyle/>
        <a:p>
          <a:pPr algn="ctr"/>
          <a:endParaRPr lang="en-US">
            <a:solidFill>
              <a:schemeClr val="tx1"/>
            </a:solidFill>
          </a:endParaRPr>
        </a:p>
      </dgm:t>
    </dgm:pt>
    <dgm:pt modelId="{8D586771-36D8-4433-9DFB-B3EB20CCAFBB}">
      <dgm:prSet phldrT="[Text]"/>
      <dgm:spPr>
        <a:solidFill>
          <a:srgbClr val="084A9C"/>
        </a:solidFill>
        <a:ln>
          <a:solidFill>
            <a:srgbClr val="FFCC00"/>
          </a:solidFill>
        </a:ln>
      </dgm:spPr>
      <dgm:t>
        <a:bodyPr/>
        <a:lstStyle/>
        <a:p>
          <a:pPr algn="ctr"/>
          <a:r>
            <a:rPr lang="en-US" dirty="0" smtClean="0">
              <a:solidFill>
                <a:schemeClr val="bg1"/>
              </a:solidFill>
              <a:latin typeface="+mj-lt"/>
              <a:cs typeface="Times New Roman" pitchFamily="18" charset="0"/>
            </a:rPr>
            <a:t>Hurdles to care</a:t>
          </a:r>
          <a:endParaRPr lang="en-US" dirty="0">
            <a:solidFill>
              <a:schemeClr val="bg1"/>
            </a:solidFill>
            <a:latin typeface="+mj-lt"/>
            <a:cs typeface="Times New Roman" pitchFamily="18" charset="0"/>
          </a:endParaRPr>
        </a:p>
      </dgm:t>
    </dgm:pt>
    <dgm:pt modelId="{EECC6248-A52C-40D1-BDEA-7A1E8AFC67BF}" type="parTrans" cxnId="{10393F7A-D4E8-4F2A-AF02-B4AA32043A62}">
      <dgm:prSet/>
      <dgm:spPr/>
      <dgm:t>
        <a:bodyPr/>
        <a:lstStyle/>
        <a:p>
          <a:pPr algn="ctr"/>
          <a:endParaRPr lang="en-US"/>
        </a:p>
      </dgm:t>
    </dgm:pt>
    <dgm:pt modelId="{C824BDF6-DE25-40BD-A9B5-B2BD3A612187}" type="sibTrans" cxnId="{10393F7A-D4E8-4F2A-AF02-B4AA32043A62}">
      <dgm:prSet/>
      <dgm:spPr>
        <a:solidFill>
          <a:srgbClr val="FFCC00"/>
        </a:solidFill>
        <a:ln>
          <a:solidFill>
            <a:srgbClr val="084A9C"/>
          </a:solidFill>
        </a:ln>
      </dgm:spPr>
      <dgm:t>
        <a:bodyPr/>
        <a:lstStyle/>
        <a:p>
          <a:pPr algn="ctr"/>
          <a:endParaRPr lang="en-US">
            <a:solidFill>
              <a:schemeClr val="tx1"/>
            </a:solidFill>
          </a:endParaRPr>
        </a:p>
      </dgm:t>
    </dgm:pt>
    <dgm:pt modelId="{341A06E1-73B5-4510-A2E6-12BBE29B80C2}">
      <dgm:prSet/>
      <dgm:spPr>
        <a:solidFill>
          <a:srgbClr val="084A9C"/>
        </a:solidFill>
        <a:ln>
          <a:solidFill>
            <a:srgbClr val="FFCC00"/>
          </a:solidFill>
        </a:ln>
      </dgm:spPr>
      <dgm:t>
        <a:bodyPr/>
        <a:lstStyle/>
        <a:p>
          <a:pPr algn="ctr"/>
          <a:r>
            <a:rPr lang="en-US" dirty="0" smtClean="0">
              <a:solidFill>
                <a:schemeClr val="bg1"/>
              </a:solidFill>
              <a:latin typeface="+mj-lt"/>
              <a:cs typeface="Times New Roman" pitchFamily="18" charset="0"/>
            </a:rPr>
            <a:t>Denial of Benefits</a:t>
          </a:r>
        </a:p>
      </dgm:t>
    </dgm:pt>
    <dgm:pt modelId="{833EEC01-BB4A-4660-B503-6B600A8AE3AA}" type="parTrans" cxnId="{0C822CF7-3AAD-408D-B179-ED32D44A19E8}">
      <dgm:prSet/>
      <dgm:spPr/>
      <dgm:t>
        <a:bodyPr/>
        <a:lstStyle/>
        <a:p>
          <a:pPr algn="ctr"/>
          <a:endParaRPr lang="en-US"/>
        </a:p>
      </dgm:t>
    </dgm:pt>
    <dgm:pt modelId="{369353F9-6585-41C2-9226-757C61972992}" type="sibTrans" cxnId="{0C822CF7-3AAD-408D-B179-ED32D44A19E8}">
      <dgm:prSet>
        <dgm:style>
          <a:lnRef idx="2">
            <a:schemeClr val="dk1"/>
          </a:lnRef>
          <a:fillRef idx="1">
            <a:schemeClr val="lt1"/>
          </a:fillRef>
          <a:effectRef idx="0">
            <a:schemeClr val="dk1"/>
          </a:effectRef>
          <a:fontRef idx="minor">
            <a:schemeClr val="dk1"/>
          </a:fontRef>
        </dgm:style>
      </dgm:prSet>
      <dgm:spPr>
        <a:solidFill>
          <a:srgbClr val="FFCC00"/>
        </a:solidFill>
        <a:ln>
          <a:solidFill>
            <a:srgbClr val="084A9C"/>
          </a:solidFill>
        </a:ln>
      </dgm:spPr>
      <dgm:t>
        <a:bodyPr/>
        <a:lstStyle/>
        <a:p>
          <a:pPr algn="ctr"/>
          <a:endParaRPr lang="en-US">
            <a:solidFill>
              <a:schemeClr val="tx1"/>
            </a:solidFill>
          </a:endParaRPr>
        </a:p>
      </dgm:t>
    </dgm:pt>
    <dgm:pt modelId="{81700618-FF10-4904-AF0E-25644D9451D9}" type="pres">
      <dgm:prSet presAssocID="{2E05BAF6-0A26-4C32-8887-27A38E1DDD64}" presName="Name0" presStyleCnt="0">
        <dgm:presLayoutVars>
          <dgm:chMax val="1"/>
          <dgm:dir/>
          <dgm:animLvl val="ctr"/>
          <dgm:resizeHandles val="exact"/>
        </dgm:presLayoutVars>
      </dgm:prSet>
      <dgm:spPr/>
      <dgm:t>
        <a:bodyPr/>
        <a:lstStyle/>
        <a:p>
          <a:endParaRPr lang="en-US"/>
        </a:p>
      </dgm:t>
    </dgm:pt>
    <dgm:pt modelId="{88ABEEA4-5EF9-4131-BF4E-C57035EF1A95}" type="pres">
      <dgm:prSet presAssocID="{9747BB2F-E840-48BE-B45E-6EAB0E97764F}" presName="centerShape" presStyleLbl="node0" presStyleIdx="0" presStyleCnt="1" custScaleX="137663" custScaleY="137663"/>
      <dgm:spPr/>
      <dgm:t>
        <a:bodyPr/>
        <a:lstStyle/>
        <a:p>
          <a:endParaRPr lang="en-US"/>
        </a:p>
      </dgm:t>
    </dgm:pt>
    <dgm:pt modelId="{9929405C-5EFA-401C-BBBC-1143E6E5092B}" type="pres">
      <dgm:prSet presAssocID="{475562D1-FFA1-4FA9-AE8A-EF821D6E2B58}" presName="node" presStyleLbl="node1" presStyleIdx="0" presStyleCnt="4" custRadScaleRad="100072" custRadScaleInc="3398">
        <dgm:presLayoutVars>
          <dgm:bulletEnabled val="1"/>
        </dgm:presLayoutVars>
      </dgm:prSet>
      <dgm:spPr/>
      <dgm:t>
        <a:bodyPr/>
        <a:lstStyle/>
        <a:p>
          <a:endParaRPr lang="en-US"/>
        </a:p>
      </dgm:t>
    </dgm:pt>
    <dgm:pt modelId="{F884C18E-A565-47F6-819E-DEE726AD3BEF}" type="pres">
      <dgm:prSet presAssocID="{475562D1-FFA1-4FA9-AE8A-EF821D6E2B58}" presName="dummy" presStyleCnt="0"/>
      <dgm:spPr/>
    </dgm:pt>
    <dgm:pt modelId="{22077D07-23C1-42F4-9A21-898E5789C1A9}" type="pres">
      <dgm:prSet presAssocID="{1B4821D2-86AF-4DA8-A185-5F3327F626B9}" presName="sibTrans" presStyleLbl="sibTrans2D1" presStyleIdx="0" presStyleCnt="4"/>
      <dgm:spPr/>
      <dgm:t>
        <a:bodyPr/>
        <a:lstStyle/>
        <a:p>
          <a:endParaRPr lang="en-US"/>
        </a:p>
      </dgm:t>
    </dgm:pt>
    <dgm:pt modelId="{8CFA2959-36F2-4104-8FB6-64FCF3163049}" type="pres">
      <dgm:prSet presAssocID="{B51150B4-78FC-43A3-8116-3BB6F37D6690}" presName="node" presStyleLbl="node1" presStyleIdx="1" presStyleCnt="4">
        <dgm:presLayoutVars>
          <dgm:bulletEnabled val="1"/>
        </dgm:presLayoutVars>
      </dgm:prSet>
      <dgm:spPr/>
      <dgm:t>
        <a:bodyPr/>
        <a:lstStyle/>
        <a:p>
          <a:endParaRPr lang="en-US"/>
        </a:p>
      </dgm:t>
    </dgm:pt>
    <dgm:pt modelId="{CAE320DC-DDED-432E-A0D7-B2CA6B3DA445}" type="pres">
      <dgm:prSet presAssocID="{B51150B4-78FC-43A3-8116-3BB6F37D6690}" presName="dummy" presStyleCnt="0"/>
      <dgm:spPr/>
    </dgm:pt>
    <dgm:pt modelId="{E6A184B5-D1F9-4E69-B9C5-24AF2DDE25F1}" type="pres">
      <dgm:prSet presAssocID="{4F5295CD-9C22-450D-8B43-569D6B48E168}" presName="sibTrans" presStyleLbl="sibTrans2D1" presStyleIdx="1" presStyleCnt="4"/>
      <dgm:spPr/>
      <dgm:t>
        <a:bodyPr/>
        <a:lstStyle/>
        <a:p>
          <a:endParaRPr lang="en-US"/>
        </a:p>
      </dgm:t>
    </dgm:pt>
    <dgm:pt modelId="{E230910F-28B8-491E-9E60-08FBF213580D}" type="pres">
      <dgm:prSet presAssocID="{8D586771-36D8-4433-9DFB-B3EB20CCAFBB}" presName="node" presStyleLbl="node1" presStyleIdx="2" presStyleCnt="4">
        <dgm:presLayoutVars>
          <dgm:bulletEnabled val="1"/>
        </dgm:presLayoutVars>
      </dgm:prSet>
      <dgm:spPr/>
      <dgm:t>
        <a:bodyPr/>
        <a:lstStyle/>
        <a:p>
          <a:endParaRPr lang="en-US"/>
        </a:p>
      </dgm:t>
    </dgm:pt>
    <dgm:pt modelId="{05A27576-7BE6-410C-8A61-075DBAA77283}" type="pres">
      <dgm:prSet presAssocID="{8D586771-36D8-4433-9DFB-B3EB20CCAFBB}" presName="dummy" presStyleCnt="0"/>
      <dgm:spPr/>
    </dgm:pt>
    <dgm:pt modelId="{D5493245-DA34-4C99-8E82-C03208705110}" type="pres">
      <dgm:prSet presAssocID="{C824BDF6-DE25-40BD-A9B5-B2BD3A612187}" presName="sibTrans" presStyleLbl="sibTrans2D1" presStyleIdx="2" presStyleCnt="4"/>
      <dgm:spPr/>
      <dgm:t>
        <a:bodyPr/>
        <a:lstStyle/>
        <a:p>
          <a:endParaRPr lang="en-US"/>
        </a:p>
      </dgm:t>
    </dgm:pt>
    <dgm:pt modelId="{C0C04949-0123-4514-AF21-7D435093F394}" type="pres">
      <dgm:prSet presAssocID="{341A06E1-73B5-4510-A2E6-12BBE29B80C2}" presName="node" presStyleLbl="node1" presStyleIdx="3" presStyleCnt="4">
        <dgm:presLayoutVars>
          <dgm:bulletEnabled val="1"/>
        </dgm:presLayoutVars>
      </dgm:prSet>
      <dgm:spPr/>
      <dgm:t>
        <a:bodyPr/>
        <a:lstStyle/>
        <a:p>
          <a:endParaRPr lang="en-US"/>
        </a:p>
      </dgm:t>
    </dgm:pt>
    <dgm:pt modelId="{34B9D789-2D12-4F97-8384-BB1545BF0344}" type="pres">
      <dgm:prSet presAssocID="{341A06E1-73B5-4510-A2E6-12BBE29B80C2}" presName="dummy" presStyleCnt="0"/>
      <dgm:spPr/>
    </dgm:pt>
    <dgm:pt modelId="{AE2C8433-6133-4303-BFE2-11BE5D334D01}" type="pres">
      <dgm:prSet presAssocID="{369353F9-6585-41C2-9226-757C61972992}" presName="sibTrans" presStyleLbl="sibTrans2D1" presStyleIdx="3" presStyleCnt="4"/>
      <dgm:spPr/>
      <dgm:t>
        <a:bodyPr/>
        <a:lstStyle/>
        <a:p>
          <a:endParaRPr lang="en-US"/>
        </a:p>
      </dgm:t>
    </dgm:pt>
  </dgm:ptLst>
  <dgm:cxnLst>
    <dgm:cxn modelId="{20C16F7A-C93A-4CE0-8A7A-58ABB600CB05}" type="presOf" srcId="{475562D1-FFA1-4FA9-AE8A-EF821D6E2B58}" destId="{9929405C-5EFA-401C-BBBC-1143E6E5092B}" srcOrd="0" destOrd="0" presId="urn:microsoft.com/office/officeart/2005/8/layout/radial6"/>
    <dgm:cxn modelId="{62B4BC05-1D4D-4342-8282-96B804C3126E}" type="presOf" srcId="{9747BB2F-E840-48BE-B45E-6EAB0E97764F}" destId="{88ABEEA4-5EF9-4131-BF4E-C57035EF1A95}" srcOrd="0" destOrd="0" presId="urn:microsoft.com/office/officeart/2005/8/layout/radial6"/>
    <dgm:cxn modelId="{69DE937A-E1EF-4CE9-A849-02F21BCEBEF7}" type="presOf" srcId="{2E05BAF6-0A26-4C32-8887-27A38E1DDD64}" destId="{81700618-FF10-4904-AF0E-25644D9451D9}" srcOrd="0" destOrd="0" presId="urn:microsoft.com/office/officeart/2005/8/layout/radial6"/>
    <dgm:cxn modelId="{2A6FC283-D1EE-4C96-9DEC-108331647F81}" srcId="{9747BB2F-E840-48BE-B45E-6EAB0E97764F}" destId="{B51150B4-78FC-43A3-8116-3BB6F37D6690}" srcOrd="1" destOrd="0" parTransId="{F27D0DB1-31A5-4481-B1EF-466439DB34F4}" sibTransId="{4F5295CD-9C22-450D-8B43-569D6B48E168}"/>
    <dgm:cxn modelId="{10393F7A-D4E8-4F2A-AF02-B4AA32043A62}" srcId="{9747BB2F-E840-48BE-B45E-6EAB0E97764F}" destId="{8D586771-36D8-4433-9DFB-B3EB20CCAFBB}" srcOrd="2" destOrd="0" parTransId="{EECC6248-A52C-40D1-BDEA-7A1E8AFC67BF}" sibTransId="{C824BDF6-DE25-40BD-A9B5-B2BD3A612187}"/>
    <dgm:cxn modelId="{E3F3D666-418A-4843-99FB-1EAFDACDF993}" srcId="{9747BB2F-E840-48BE-B45E-6EAB0E97764F}" destId="{475562D1-FFA1-4FA9-AE8A-EF821D6E2B58}" srcOrd="0" destOrd="0" parTransId="{A6A5321C-5675-4894-A9CF-DACBA3CEAB5F}" sibTransId="{1B4821D2-86AF-4DA8-A185-5F3327F626B9}"/>
    <dgm:cxn modelId="{BBA282B0-90C3-4F79-B5E7-4BDBA29246D9}" type="presOf" srcId="{4F5295CD-9C22-450D-8B43-569D6B48E168}" destId="{E6A184B5-D1F9-4E69-B9C5-24AF2DDE25F1}" srcOrd="0" destOrd="0" presId="urn:microsoft.com/office/officeart/2005/8/layout/radial6"/>
    <dgm:cxn modelId="{8154A8E4-0480-4EDE-BA35-AC2A4A223578}" srcId="{2E05BAF6-0A26-4C32-8887-27A38E1DDD64}" destId="{9747BB2F-E840-48BE-B45E-6EAB0E97764F}" srcOrd="0" destOrd="0" parTransId="{1E30930B-CC4C-4FC2-A672-8A8DF75023D3}" sibTransId="{BE52FF8F-7BDB-4F69-8F55-C2F3C2193122}"/>
    <dgm:cxn modelId="{FCC1D786-A497-4488-9D70-ED1CAB57832A}" type="presOf" srcId="{341A06E1-73B5-4510-A2E6-12BBE29B80C2}" destId="{C0C04949-0123-4514-AF21-7D435093F394}" srcOrd="0" destOrd="0" presId="urn:microsoft.com/office/officeart/2005/8/layout/radial6"/>
    <dgm:cxn modelId="{0C822CF7-3AAD-408D-B179-ED32D44A19E8}" srcId="{9747BB2F-E840-48BE-B45E-6EAB0E97764F}" destId="{341A06E1-73B5-4510-A2E6-12BBE29B80C2}" srcOrd="3" destOrd="0" parTransId="{833EEC01-BB4A-4660-B503-6B600A8AE3AA}" sibTransId="{369353F9-6585-41C2-9226-757C61972992}"/>
    <dgm:cxn modelId="{8F6106F1-4A0B-4313-BAB0-190A5630314F}" type="presOf" srcId="{C824BDF6-DE25-40BD-A9B5-B2BD3A612187}" destId="{D5493245-DA34-4C99-8E82-C03208705110}" srcOrd="0" destOrd="0" presId="urn:microsoft.com/office/officeart/2005/8/layout/radial6"/>
    <dgm:cxn modelId="{743D58A6-77E0-41A2-8195-116EE369C99B}" type="presOf" srcId="{8D586771-36D8-4433-9DFB-B3EB20CCAFBB}" destId="{E230910F-28B8-491E-9E60-08FBF213580D}" srcOrd="0" destOrd="0" presId="urn:microsoft.com/office/officeart/2005/8/layout/radial6"/>
    <dgm:cxn modelId="{5E597696-28D5-4C5D-9FA8-537B022FB1AC}" type="presOf" srcId="{B51150B4-78FC-43A3-8116-3BB6F37D6690}" destId="{8CFA2959-36F2-4104-8FB6-64FCF3163049}" srcOrd="0" destOrd="0" presId="urn:microsoft.com/office/officeart/2005/8/layout/radial6"/>
    <dgm:cxn modelId="{7B8CEEA7-A41F-422F-BDB0-4C4C32D664B0}" type="presOf" srcId="{1B4821D2-86AF-4DA8-A185-5F3327F626B9}" destId="{22077D07-23C1-42F4-9A21-898E5789C1A9}" srcOrd="0" destOrd="0" presId="urn:microsoft.com/office/officeart/2005/8/layout/radial6"/>
    <dgm:cxn modelId="{6BEF6D66-EA68-4317-9271-051A492D6E46}" type="presOf" srcId="{369353F9-6585-41C2-9226-757C61972992}" destId="{AE2C8433-6133-4303-BFE2-11BE5D334D01}" srcOrd="0" destOrd="0" presId="urn:microsoft.com/office/officeart/2005/8/layout/radial6"/>
    <dgm:cxn modelId="{66B41EFF-90EC-4652-9770-ADB890237AC8}" type="presParOf" srcId="{81700618-FF10-4904-AF0E-25644D9451D9}" destId="{88ABEEA4-5EF9-4131-BF4E-C57035EF1A95}" srcOrd="0" destOrd="0" presId="urn:microsoft.com/office/officeart/2005/8/layout/radial6"/>
    <dgm:cxn modelId="{CBAB713D-1615-4AD3-A256-A9AE6A973B65}" type="presParOf" srcId="{81700618-FF10-4904-AF0E-25644D9451D9}" destId="{9929405C-5EFA-401C-BBBC-1143E6E5092B}" srcOrd="1" destOrd="0" presId="urn:microsoft.com/office/officeart/2005/8/layout/radial6"/>
    <dgm:cxn modelId="{CDB378FE-E349-4F9F-ACF8-7A68966D1D52}" type="presParOf" srcId="{81700618-FF10-4904-AF0E-25644D9451D9}" destId="{F884C18E-A565-47F6-819E-DEE726AD3BEF}" srcOrd="2" destOrd="0" presId="urn:microsoft.com/office/officeart/2005/8/layout/radial6"/>
    <dgm:cxn modelId="{A55EC0B6-7815-423D-8C2D-692DB8687A94}" type="presParOf" srcId="{81700618-FF10-4904-AF0E-25644D9451D9}" destId="{22077D07-23C1-42F4-9A21-898E5789C1A9}" srcOrd="3" destOrd="0" presId="urn:microsoft.com/office/officeart/2005/8/layout/radial6"/>
    <dgm:cxn modelId="{BFA282A8-5114-4CD7-B723-6B9B3561F1AA}" type="presParOf" srcId="{81700618-FF10-4904-AF0E-25644D9451D9}" destId="{8CFA2959-36F2-4104-8FB6-64FCF3163049}" srcOrd="4" destOrd="0" presId="urn:microsoft.com/office/officeart/2005/8/layout/radial6"/>
    <dgm:cxn modelId="{B9B7701B-6B6B-428A-9FB0-BA6A9716A065}" type="presParOf" srcId="{81700618-FF10-4904-AF0E-25644D9451D9}" destId="{CAE320DC-DDED-432E-A0D7-B2CA6B3DA445}" srcOrd="5" destOrd="0" presId="urn:microsoft.com/office/officeart/2005/8/layout/radial6"/>
    <dgm:cxn modelId="{5E3DED61-BFF7-4EFF-9AE3-EECF1356ED4D}" type="presParOf" srcId="{81700618-FF10-4904-AF0E-25644D9451D9}" destId="{E6A184B5-D1F9-4E69-B9C5-24AF2DDE25F1}" srcOrd="6" destOrd="0" presId="urn:microsoft.com/office/officeart/2005/8/layout/radial6"/>
    <dgm:cxn modelId="{2584F900-D1E5-40B2-BBF4-4B79D8966D1D}" type="presParOf" srcId="{81700618-FF10-4904-AF0E-25644D9451D9}" destId="{E230910F-28B8-491E-9E60-08FBF213580D}" srcOrd="7" destOrd="0" presId="urn:microsoft.com/office/officeart/2005/8/layout/radial6"/>
    <dgm:cxn modelId="{14ECEC97-8357-431E-991B-1B9C9EE601A5}" type="presParOf" srcId="{81700618-FF10-4904-AF0E-25644D9451D9}" destId="{05A27576-7BE6-410C-8A61-075DBAA77283}" srcOrd="8" destOrd="0" presId="urn:microsoft.com/office/officeart/2005/8/layout/radial6"/>
    <dgm:cxn modelId="{08245844-6D07-4972-8982-103B3DCEEFB5}" type="presParOf" srcId="{81700618-FF10-4904-AF0E-25644D9451D9}" destId="{D5493245-DA34-4C99-8E82-C03208705110}" srcOrd="9" destOrd="0" presId="urn:microsoft.com/office/officeart/2005/8/layout/radial6"/>
    <dgm:cxn modelId="{24C72098-702D-4C90-BE33-4D02C0B6B4E7}" type="presParOf" srcId="{81700618-FF10-4904-AF0E-25644D9451D9}" destId="{C0C04949-0123-4514-AF21-7D435093F394}" srcOrd="10" destOrd="0" presId="urn:microsoft.com/office/officeart/2005/8/layout/radial6"/>
    <dgm:cxn modelId="{EA414022-AA0D-4EE7-9FB1-E243C84A8562}" type="presParOf" srcId="{81700618-FF10-4904-AF0E-25644D9451D9}" destId="{34B9D789-2D12-4F97-8384-BB1545BF0344}" srcOrd="11" destOrd="0" presId="urn:microsoft.com/office/officeart/2005/8/layout/radial6"/>
    <dgm:cxn modelId="{8BA6B869-DD66-41B3-B6DB-C9C3AD97116A}" type="presParOf" srcId="{81700618-FF10-4904-AF0E-25644D9451D9}" destId="{AE2C8433-6133-4303-BFE2-11BE5D334D0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A4F123-81AB-47A2-910F-8AE00B4AB7E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1511765-A753-4D2C-B2CB-EEDC3C3F5CEF}">
      <dgm:prSet phldrT="[Text]" custT="1"/>
      <dgm:spPr>
        <a:solidFill>
          <a:srgbClr val="FFCC00"/>
        </a:solidFill>
        <a:ln>
          <a:solidFill>
            <a:srgbClr val="084A9C"/>
          </a:solidFill>
        </a:ln>
      </dgm:spPr>
      <dgm:t>
        <a:bodyPr anchor="ctr"/>
        <a:lstStyle/>
        <a:p>
          <a:r>
            <a:rPr lang="en-US" sz="2000" b="1" dirty="0" smtClean="0">
              <a:solidFill>
                <a:schemeClr val="tx1"/>
              </a:solidFill>
              <a:latin typeface="+mj-lt"/>
              <a:cs typeface="Times New Roman" pitchFamily="18" charset="0"/>
            </a:rPr>
            <a:t>Employees of an MA,      MA-PD, or PDP Sponsor</a:t>
          </a:r>
          <a:endParaRPr lang="en-US" sz="2000" b="1" dirty="0">
            <a:solidFill>
              <a:schemeClr val="tx1"/>
            </a:solidFill>
            <a:latin typeface="+mj-lt"/>
            <a:cs typeface="Times New Roman" pitchFamily="18" charset="0"/>
          </a:endParaRPr>
        </a:p>
      </dgm:t>
    </dgm:pt>
    <dgm:pt modelId="{9944F788-70CB-4C4E-A2A4-36B6A74AD15E}" type="parTrans" cxnId="{6387D022-B5EE-4342-A07C-585DA93A5728}">
      <dgm:prSet/>
      <dgm:spPr/>
      <dgm:t>
        <a:bodyPr/>
        <a:lstStyle/>
        <a:p>
          <a:endParaRPr lang="en-US"/>
        </a:p>
      </dgm:t>
    </dgm:pt>
    <dgm:pt modelId="{7C07709E-B9A2-4978-A696-3A5325F417F8}" type="sibTrans" cxnId="{6387D022-B5EE-4342-A07C-585DA93A5728}">
      <dgm:prSet/>
      <dgm:spPr/>
      <dgm:t>
        <a:bodyPr/>
        <a:lstStyle/>
        <a:p>
          <a:endParaRPr lang="en-US"/>
        </a:p>
      </dgm:t>
    </dgm:pt>
    <dgm:pt modelId="{D930CF24-75AA-46E7-A838-B1BA40921002}">
      <dgm:prSet custT="1"/>
      <dgm:spPr>
        <a:solidFill>
          <a:srgbClr val="084A9C">
            <a:alpha val="90000"/>
          </a:srgbClr>
        </a:solidFill>
        <a:ln>
          <a:solidFill>
            <a:srgbClr val="FFCC00">
              <a:alpha val="90000"/>
            </a:srgbClr>
          </a:solidFill>
        </a:ln>
      </dgm:spPr>
      <dgm:t>
        <a:bodyPr anchor="ctr"/>
        <a:lstStyle/>
        <a:p>
          <a:r>
            <a:rPr lang="en-US" sz="1800" dirty="0" smtClean="0">
              <a:solidFill>
                <a:schemeClr val="bg1"/>
              </a:solidFill>
              <a:latin typeface="+mj-lt"/>
              <a:cs typeface="Times New Roman" pitchFamily="18" charset="0"/>
            </a:rPr>
            <a:t>Call the Medicare Compliance Officer</a:t>
          </a:r>
          <a:endParaRPr lang="en-US" sz="1800" dirty="0">
            <a:solidFill>
              <a:schemeClr val="bg1"/>
            </a:solidFill>
            <a:latin typeface="+mj-lt"/>
            <a:cs typeface="Times New Roman" pitchFamily="18" charset="0"/>
          </a:endParaRPr>
        </a:p>
      </dgm:t>
    </dgm:pt>
    <dgm:pt modelId="{CE95109B-4BD1-4A14-AD12-C65979F717B7}" type="parTrans" cxnId="{088C241C-4C13-4297-9BF1-A3367EBED3C3}">
      <dgm:prSet/>
      <dgm:spPr/>
      <dgm:t>
        <a:bodyPr/>
        <a:lstStyle/>
        <a:p>
          <a:endParaRPr lang="en-US"/>
        </a:p>
      </dgm:t>
    </dgm:pt>
    <dgm:pt modelId="{9B9F7C5F-AFEF-4164-AE47-6B854843F9CF}" type="sibTrans" cxnId="{088C241C-4C13-4297-9BF1-A3367EBED3C3}">
      <dgm:prSet/>
      <dgm:spPr/>
      <dgm:t>
        <a:bodyPr/>
        <a:lstStyle/>
        <a:p>
          <a:endParaRPr lang="en-US"/>
        </a:p>
      </dgm:t>
    </dgm:pt>
    <dgm:pt modelId="{145B2F8B-8BA0-4B80-B440-E5C555D36975}">
      <dgm:prSet custT="1"/>
      <dgm:spPr>
        <a:solidFill>
          <a:srgbClr val="084A9C">
            <a:alpha val="90000"/>
          </a:srgbClr>
        </a:solidFill>
        <a:ln>
          <a:solidFill>
            <a:srgbClr val="FFCC00">
              <a:alpha val="90000"/>
            </a:srgbClr>
          </a:solidFill>
        </a:ln>
      </dgm:spPr>
      <dgm:t>
        <a:bodyPr anchor="ctr"/>
        <a:lstStyle/>
        <a:p>
          <a:r>
            <a:rPr lang="en-US" sz="1800" dirty="0" smtClean="0">
              <a:solidFill>
                <a:schemeClr val="bg1"/>
              </a:solidFill>
              <a:latin typeface="+mj-lt"/>
              <a:cs typeface="Times New Roman" pitchFamily="18" charset="0"/>
            </a:rPr>
            <a:t>Make a report through the Website</a:t>
          </a:r>
          <a:endParaRPr lang="en-US" sz="1800" dirty="0">
            <a:solidFill>
              <a:schemeClr val="bg1"/>
            </a:solidFill>
            <a:latin typeface="+mj-lt"/>
            <a:cs typeface="Times New Roman" pitchFamily="18" charset="0"/>
          </a:endParaRPr>
        </a:p>
      </dgm:t>
    </dgm:pt>
    <dgm:pt modelId="{FCB80E91-96DC-4E0E-9CF4-5453AD1E5409}" type="parTrans" cxnId="{E07D49F1-A6A6-44E7-A5C2-F3DBBEB83CEE}">
      <dgm:prSet/>
      <dgm:spPr/>
      <dgm:t>
        <a:bodyPr/>
        <a:lstStyle/>
        <a:p>
          <a:endParaRPr lang="en-US"/>
        </a:p>
      </dgm:t>
    </dgm:pt>
    <dgm:pt modelId="{BCC77199-05F2-498C-9135-16C590F0E7CB}" type="sibTrans" cxnId="{E07D49F1-A6A6-44E7-A5C2-F3DBBEB83CEE}">
      <dgm:prSet/>
      <dgm:spPr/>
      <dgm:t>
        <a:bodyPr/>
        <a:lstStyle/>
        <a:p>
          <a:endParaRPr lang="en-US"/>
        </a:p>
      </dgm:t>
    </dgm:pt>
    <dgm:pt modelId="{246ED247-ADC1-44F6-9DAB-67173BD01E56}">
      <dgm:prSet custT="1"/>
      <dgm:spPr>
        <a:solidFill>
          <a:srgbClr val="084A9C">
            <a:alpha val="90000"/>
          </a:srgbClr>
        </a:solidFill>
        <a:ln>
          <a:solidFill>
            <a:srgbClr val="FFCC00">
              <a:alpha val="90000"/>
            </a:srgbClr>
          </a:solidFill>
        </a:ln>
      </dgm:spPr>
      <dgm:t>
        <a:bodyPr anchor="ctr"/>
        <a:lstStyle/>
        <a:p>
          <a:r>
            <a:rPr lang="en-US" sz="1800" dirty="0" smtClean="0">
              <a:solidFill>
                <a:schemeClr val="bg1"/>
              </a:solidFill>
              <a:latin typeface="+mj-lt"/>
              <a:cs typeface="Times New Roman" pitchFamily="18" charset="0"/>
            </a:rPr>
            <a:t>Call the Compliance Hotline</a:t>
          </a:r>
          <a:endParaRPr lang="en-US" sz="1800" dirty="0">
            <a:solidFill>
              <a:schemeClr val="bg1"/>
            </a:solidFill>
            <a:latin typeface="+mj-lt"/>
            <a:cs typeface="Times New Roman" pitchFamily="18" charset="0"/>
          </a:endParaRPr>
        </a:p>
      </dgm:t>
    </dgm:pt>
    <dgm:pt modelId="{B73FC8EA-3D83-425A-826D-C8A5752B6555}" type="parTrans" cxnId="{2659E882-BD14-45F6-8F9E-B94BE1A1CF4F}">
      <dgm:prSet/>
      <dgm:spPr/>
      <dgm:t>
        <a:bodyPr/>
        <a:lstStyle/>
        <a:p>
          <a:endParaRPr lang="en-US"/>
        </a:p>
      </dgm:t>
    </dgm:pt>
    <dgm:pt modelId="{DDF11EA4-F296-4715-8CF1-C603A540AEFB}" type="sibTrans" cxnId="{2659E882-BD14-45F6-8F9E-B94BE1A1CF4F}">
      <dgm:prSet/>
      <dgm:spPr/>
      <dgm:t>
        <a:bodyPr/>
        <a:lstStyle/>
        <a:p>
          <a:endParaRPr lang="en-US"/>
        </a:p>
      </dgm:t>
    </dgm:pt>
    <dgm:pt modelId="{1FFFCBFF-B0C6-4BB1-9C15-E0A46111EA8D}">
      <dgm:prSet custT="1"/>
      <dgm:spPr>
        <a:solidFill>
          <a:srgbClr val="084A9C"/>
        </a:solidFill>
        <a:ln>
          <a:solidFill>
            <a:srgbClr val="FFCC00"/>
          </a:solidFill>
        </a:ln>
      </dgm:spPr>
      <dgm:t>
        <a:bodyPr anchor="ctr"/>
        <a:lstStyle/>
        <a:p>
          <a:r>
            <a:rPr lang="en-US" sz="2000" b="1" dirty="0" smtClean="0">
              <a:solidFill>
                <a:schemeClr val="bg1"/>
              </a:solidFill>
              <a:latin typeface="+mj-lt"/>
              <a:cs typeface="Times New Roman" pitchFamily="18" charset="0"/>
            </a:rPr>
            <a:t>FDR Employees</a:t>
          </a:r>
          <a:endParaRPr lang="en-US" sz="2000" b="1" dirty="0">
            <a:solidFill>
              <a:schemeClr val="bg1"/>
            </a:solidFill>
            <a:latin typeface="+mj-lt"/>
            <a:cs typeface="Times New Roman" pitchFamily="18" charset="0"/>
          </a:endParaRPr>
        </a:p>
      </dgm:t>
    </dgm:pt>
    <dgm:pt modelId="{CFB3BFC6-2741-4850-98E1-D7588071C807}" type="parTrans" cxnId="{BA037040-C116-487E-BE35-808303FFAFE1}">
      <dgm:prSet/>
      <dgm:spPr/>
      <dgm:t>
        <a:bodyPr/>
        <a:lstStyle/>
        <a:p>
          <a:endParaRPr lang="en-US"/>
        </a:p>
      </dgm:t>
    </dgm:pt>
    <dgm:pt modelId="{6FB6F1D6-C3C5-475B-95E1-7CB99F817693}" type="sibTrans" cxnId="{BA037040-C116-487E-BE35-808303FFAFE1}">
      <dgm:prSet/>
      <dgm:spPr/>
      <dgm:t>
        <a:bodyPr/>
        <a:lstStyle/>
        <a:p>
          <a:endParaRPr lang="en-US"/>
        </a:p>
      </dgm:t>
    </dgm:pt>
    <dgm:pt modelId="{823F158B-FB0E-4FF6-AA66-EDEB0ACA398A}">
      <dgm:prSet custT="1"/>
      <dgm:spPr>
        <a:solidFill>
          <a:srgbClr val="FFCC00"/>
        </a:solidFill>
        <a:ln>
          <a:solidFill>
            <a:srgbClr val="084A9C"/>
          </a:solidFill>
        </a:ln>
      </dgm:spPr>
      <dgm:t>
        <a:bodyPr anchor="ctr"/>
        <a:lstStyle/>
        <a:p>
          <a:r>
            <a:rPr lang="en-US" sz="1800" dirty="0" smtClean="0">
              <a:solidFill>
                <a:schemeClr val="tx1"/>
              </a:solidFill>
              <a:latin typeface="+mj-lt"/>
              <a:cs typeface="Times New Roman" pitchFamily="18" charset="0"/>
            </a:rPr>
            <a:t>Talk to a Manager or Supervisor</a:t>
          </a:r>
        </a:p>
      </dgm:t>
    </dgm:pt>
    <dgm:pt modelId="{425E7A97-FE72-40A9-96AA-0CCA2D0547F4}" type="parTrans" cxnId="{CC1637C2-6525-43F7-B911-F320B3557F5B}">
      <dgm:prSet/>
      <dgm:spPr/>
      <dgm:t>
        <a:bodyPr/>
        <a:lstStyle/>
        <a:p>
          <a:endParaRPr lang="en-US"/>
        </a:p>
      </dgm:t>
    </dgm:pt>
    <dgm:pt modelId="{6BCEA4DD-2D20-4C6D-8906-C16D4A11D29B}" type="sibTrans" cxnId="{CC1637C2-6525-43F7-B911-F320B3557F5B}">
      <dgm:prSet/>
      <dgm:spPr/>
      <dgm:t>
        <a:bodyPr/>
        <a:lstStyle/>
        <a:p>
          <a:endParaRPr lang="en-US"/>
        </a:p>
      </dgm:t>
    </dgm:pt>
    <dgm:pt modelId="{BD769011-B683-4DBC-8D02-8177BC210B34}">
      <dgm:prSet custT="1"/>
      <dgm:spPr>
        <a:solidFill>
          <a:srgbClr val="FFCC00"/>
        </a:solidFill>
        <a:ln>
          <a:solidFill>
            <a:srgbClr val="084A9C"/>
          </a:solidFill>
        </a:ln>
      </dgm:spPr>
      <dgm:t>
        <a:bodyPr anchor="ctr"/>
        <a:lstStyle/>
        <a:p>
          <a:r>
            <a:rPr lang="en-US" sz="1800" dirty="0" smtClean="0">
              <a:solidFill>
                <a:schemeClr val="tx1"/>
              </a:solidFill>
              <a:latin typeface="+mj-lt"/>
              <a:cs typeface="Times New Roman" pitchFamily="18" charset="0"/>
            </a:rPr>
            <a:t>Call Your Ethics/Compliance Help Line</a:t>
          </a:r>
          <a:endParaRPr lang="en-US" sz="1800" dirty="0">
            <a:solidFill>
              <a:schemeClr val="tx1"/>
            </a:solidFill>
            <a:latin typeface="+mj-lt"/>
            <a:cs typeface="Times New Roman" pitchFamily="18" charset="0"/>
          </a:endParaRPr>
        </a:p>
      </dgm:t>
    </dgm:pt>
    <dgm:pt modelId="{435B5A87-2319-4163-AAF0-780C7B5EBC06}" type="parTrans" cxnId="{5985DB36-FDF6-4B04-B395-F5FEE60EBF5E}">
      <dgm:prSet/>
      <dgm:spPr/>
      <dgm:t>
        <a:bodyPr/>
        <a:lstStyle/>
        <a:p>
          <a:endParaRPr lang="en-US"/>
        </a:p>
      </dgm:t>
    </dgm:pt>
    <dgm:pt modelId="{F2D03ADE-855A-4A01-97ED-B8D712022D90}" type="sibTrans" cxnId="{5985DB36-FDF6-4B04-B395-F5FEE60EBF5E}">
      <dgm:prSet/>
      <dgm:spPr/>
      <dgm:t>
        <a:bodyPr/>
        <a:lstStyle/>
        <a:p>
          <a:endParaRPr lang="en-US"/>
        </a:p>
      </dgm:t>
    </dgm:pt>
    <dgm:pt modelId="{E72F8DE6-BA2B-42CD-9C79-51BBC5F4013C}">
      <dgm:prSet custT="1"/>
      <dgm:spPr>
        <a:solidFill>
          <a:srgbClr val="FFCC00"/>
        </a:solidFill>
        <a:ln>
          <a:solidFill>
            <a:srgbClr val="084A9C"/>
          </a:solidFill>
        </a:ln>
      </dgm:spPr>
      <dgm:t>
        <a:bodyPr anchor="ctr"/>
        <a:lstStyle/>
        <a:p>
          <a:r>
            <a:rPr lang="en-US" sz="1800" dirty="0" smtClean="0">
              <a:solidFill>
                <a:schemeClr val="tx1"/>
              </a:solidFill>
              <a:latin typeface="+mj-lt"/>
              <a:cs typeface="Times New Roman" pitchFamily="18" charset="0"/>
            </a:rPr>
            <a:t>Report through the Sponsor</a:t>
          </a:r>
          <a:endParaRPr lang="en-US" sz="1800" dirty="0">
            <a:solidFill>
              <a:schemeClr val="tx1"/>
            </a:solidFill>
            <a:latin typeface="+mj-lt"/>
            <a:cs typeface="Times New Roman" pitchFamily="18" charset="0"/>
          </a:endParaRPr>
        </a:p>
      </dgm:t>
    </dgm:pt>
    <dgm:pt modelId="{880B4B82-0D89-4A24-8222-9167585AA7D4}" type="parTrans" cxnId="{6D9423BD-C146-4270-9444-BC58D816C178}">
      <dgm:prSet/>
      <dgm:spPr/>
      <dgm:t>
        <a:bodyPr/>
        <a:lstStyle/>
        <a:p>
          <a:endParaRPr lang="en-US"/>
        </a:p>
      </dgm:t>
    </dgm:pt>
    <dgm:pt modelId="{CF1A92E6-2294-4775-8C61-48AF016FC285}" type="sibTrans" cxnId="{6D9423BD-C146-4270-9444-BC58D816C178}">
      <dgm:prSet/>
      <dgm:spPr/>
      <dgm:t>
        <a:bodyPr/>
        <a:lstStyle/>
        <a:p>
          <a:endParaRPr lang="en-US"/>
        </a:p>
      </dgm:t>
    </dgm:pt>
    <dgm:pt modelId="{15BD7B1B-D3C4-4ADE-BF88-0F1F691D504E}">
      <dgm:prSet phldrT="[Text]" custT="1"/>
      <dgm:spPr>
        <a:solidFill>
          <a:srgbClr val="FFCC00"/>
        </a:solidFill>
        <a:ln>
          <a:solidFill>
            <a:srgbClr val="084A9C"/>
          </a:solidFill>
        </a:ln>
      </dgm:spPr>
      <dgm:t>
        <a:bodyPr/>
        <a:lstStyle/>
        <a:p>
          <a:pPr defTabSz="889000">
            <a:lnSpc>
              <a:spcPct val="90000"/>
            </a:lnSpc>
            <a:spcBef>
              <a:spcPct val="0"/>
            </a:spcBef>
            <a:spcAft>
              <a:spcPct val="35000"/>
            </a:spcAft>
          </a:pPr>
          <a:r>
            <a:rPr lang="en-US" sz="2000" b="1" dirty="0" smtClean="0">
              <a:solidFill>
                <a:schemeClr val="tx1"/>
              </a:solidFill>
              <a:latin typeface="+mj-lt"/>
              <a:cs typeface="Times New Roman" pitchFamily="18" charset="0"/>
            </a:rPr>
            <a:t>Beneficiaries</a:t>
          </a:r>
        </a:p>
      </dgm:t>
    </dgm:pt>
    <dgm:pt modelId="{FFB0DAB6-D6C2-420C-8F0F-95FA2FE9DCD7}" type="sibTrans" cxnId="{B84672CA-3EF9-484E-A9ED-CBDBB9D27674}">
      <dgm:prSet/>
      <dgm:spPr/>
      <dgm:t>
        <a:bodyPr/>
        <a:lstStyle/>
        <a:p>
          <a:endParaRPr lang="en-US"/>
        </a:p>
      </dgm:t>
    </dgm:pt>
    <dgm:pt modelId="{756750CD-7C4D-4D57-815B-68BFCFD6E265}" type="parTrans" cxnId="{B84672CA-3EF9-484E-A9ED-CBDBB9D27674}">
      <dgm:prSet/>
      <dgm:spPr/>
      <dgm:t>
        <a:bodyPr/>
        <a:lstStyle/>
        <a:p>
          <a:endParaRPr lang="en-US"/>
        </a:p>
      </dgm:t>
    </dgm:pt>
    <dgm:pt modelId="{664398F7-7068-4FA1-BF5D-3A9D4CD145D1}">
      <dgm:prSet custT="1"/>
      <dgm:spPr>
        <a:solidFill>
          <a:srgbClr val="084A9C">
            <a:alpha val="90000"/>
          </a:srgbClr>
        </a:solidFill>
        <a:ln>
          <a:solidFill>
            <a:srgbClr val="FFCC00">
              <a:alpha val="90000"/>
            </a:srgbClr>
          </a:solidFill>
        </a:ln>
      </dgm:spPr>
      <dgm:t>
        <a:bodyPr anchor="ctr"/>
        <a:lstStyle/>
        <a:p>
          <a:r>
            <a:rPr lang="en-US" sz="1800" dirty="0" smtClean="0">
              <a:solidFill>
                <a:schemeClr val="bg1"/>
              </a:solidFill>
              <a:latin typeface="+mj-lt"/>
              <a:cs typeface="Times New Roman" pitchFamily="18" charset="0"/>
            </a:rPr>
            <a:t>Call the Sponsor’s compliance hotline</a:t>
          </a:r>
          <a:endParaRPr lang="en-US" sz="1800" dirty="0">
            <a:solidFill>
              <a:schemeClr val="bg1"/>
            </a:solidFill>
            <a:latin typeface="+mj-lt"/>
          </a:endParaRPr>
        </a:p>
      </dgm:t>
    </dgm:pt>
    <dgm:pt modelId="{0D87D654-5DBF-4515-9299-A832EAC5F0BE}" type="parTrans" cxnId="{56858D8A-3A12-4F7B-91FA-7E6F6E53C737}">
      <dgm:prSet/>
      <dgm:spPr/>
      <dgm:t>
        <a:bodyPr/>
        <a:lstStyle/>
        <a:p>
          <a:endParaRPr lang="en-US"/>
        </a:p>
      </dgm:t>
    </dgm:pt>
    <dgm:pt modelId="{D525970A-B0D6-4F1C-98C7-A9E037A3C58C}" type="sibTrans" cxnId="{56858D8A-3A12-4F7B-91FA-7E6F6E53C737}">
      <dgm:prSet/>
      <dgm:spPr/>
      <dgm:t>
        <a:bodyPr/>
        <a:lstStyle/>
        <a:p>
          <a:endParaRPr lang="en-US"/>
        </a:p>
      </dgm:t>
    </dgm:pt>
    <dgm:pt modelId="{A9C627A5-CE61-4184-8B03-72CF368EE72F}">
      <dgm:prSet custT="1"/>
      <dgm:spPr>
        <a:solidFill>
          <a:srgbClr val="084A9C">
            <a:alpha val="90000"/>
          </a:srgbClr>
        </a:solidFill>
        <a:ln>
          <a:solidFill>
            <a:srgbClr val="FFCC00">
              <a:alpha val="90000"/>
            </a:srgbClr>
          </a:solidFill>
        </a:ln>
      </dgm:spPr>
      <dgm:t>
        <a:bodyPr anchor="ctr"/>
        <a:lstStyle/>
        <a:p>
          <a:r>
            <a:rPr lang="en-US" sz="1800" dirty="0" smtClean="0">
              <a:solidFill>
                <a:schemeClr val="bg1"/>
              </a:solidFill>
              <a:latin typeface="+mj-lt"/>
              <a:cs typeface="Times New Roman" pitchFamily="18" charset="0"/>
            </a:rPr>
            <a:t>Make a report through Sponsor’s website</a:t>
          </a:r>
          <a:endParaRPr lang="en-US" sz="1800" dirty="0">
            <a:solidFill>
              <a:schemeClr val="bg1"/>
            </a:solidFill>
            <a:latin typeface="+mj-lt"/>
            <a:cs typeface="Times New Roman" pitchFamily="18" charset="0"/>
          </a:endParaRPr>
        </a:p>
      </dgm:t>
    </dgm:pt>
    <dgm:pt modelId="{5F8ACFD7-7946-4B90-810B-2CD1A8E65518}" type="parTrans" cxnId="{30438F0C-8FDE-4B7A-82BC-F062FAA93537}">
      <dgm:prSet/>
      <dgm:spPr/>
      <dgm:t>
        <a:bodyPr/>
        <a:lstStyle/>
        <a:p>
          <a:endParaRPr lang="en-US"/>
        </a:p>
      </dgm:t>
    </dgm:pt>
    <dgm:pt modelId="{F9B67E91-E8B7-4F3F-A895-6654B6EFA494}" type="sibTrans" cxnId="{30438F0C-8FDE-4B7A-82BC-F062FAA93537}">
      <dgm:prSet/>
      <dgm:spPr/>
      <dgm:t>
        <a:bodyPr/>
        <a:lstStyle/>
        <a:p>
          <a:endParaRPr lang="en-US"/>
        </a:p>
      </dgm:t>
    </dgm:pt>
    <dgm:pt modelId="{E671BCA2-4B43-4FAA-A6A2-38BF804AFE8A}">
      <dgm:prSet custT="1"/>
      <dgm:spPr>
        <a:solidFill>
          <a:srgbClr val="084A9C">
            <a:alpha val="90000"/>
          </a:srgbClr>
        </a:solidFill>
        <a:ln>
          <a:solidFill>
            <a:srgbClr val="FFCC00">
              <a:alpha val="90000"/>
            </a:srgbClr>
          </a:solidFill>
        </a:ln>
      </dgm:spPr>
      <dgm:t>
        <a:bodyPr anchor="ctr"/>
        <a:lstStyle/>
        <a:p>
          <a:r>
            <a:rPr lang="en-US" sz="1800" dirty="0" smtClean="0">
              <a:solidFill>
                <a:schemeClr val="bg1"/>
              </a:solidFill>
              <a:latin typeface="+mj-lt"/>
              <a:cs typeface="Times New Roman" pitchFamily="18" charset="0"/>
            </a:rPr>
            <a:t>Call 1-800-Medicare</a:t>
          </a:r>
          <a:endParaRPr lang="en-US" sz="1800" dirty="0">
            <a:solidFill>
              <a:schemeClr val="bg1"/>
            </a:solidFill>
            <a:latin typeface="+mj-lt"/>
            <a:cs typeface="Times New Roman" pitchFamily="18" charset="0"/>
          </a:endParaRPr>
        </a:p>
      </dgm:t>
    </dgm:pt>
    <dgm:pt modelId="{C817A006-4B22-4178-9BA5-C829D056D105}" type="parTrans" cxnId="{A4ACFEDF-0344-48A7-8763-521BB5D58248}">
      <dgm:prSet/>
      <dgm:spPr/>
      <dgm:t>
        <a:bodyPr/>
        <a:lstStyle/>
        <a:p>
          <a:endParaRPr lang="en-US"/>
        </a:p>
      </dgm:t>
    </dgm:pt>
    <dgm:pt modelId="{21E19188-71BE-4F0D-8B01-03830C8CD240}" type="sibTrans" cxnId="{A4ACFEDF-0344-48A7-8763-521BB5D58248}">
      <dgm:prSet/>
      <dgm:spPr/>
      <dgm:t>
        <a:bodyPr/>
        <a:lstStyle/>
        <a:p>
          <a:endParaRPr lang="en-US"/>
        </a:p>
      </dgm:t>
    </dgm:pt>
    <dgm:pt modelId="{68F2F716-4C17-4AB2-9B13-980871567C82}" type="pres">
      <dgm:prSet presAssocID="{DFA4F123-81AB-47A2-910F-8AE00B4AB7EF}" presName="Name0" presStyleCnt="0">
        <dgm:presLayoutVars>
          <dgm:dir/>
          <dgm:animLvl val="lvl"/>
          <dgm:resizeHandles/>
        </dgm:presLayoutVars>
      </dgm:prSet>
      <dgm:spPr/>
      <dgm:t>
        <a:bodyPr/>
        <a:lstStyle/>
        <a:p>
          <a:endParaRPr lang="en-US"/>
        </a:p>
      </dgm:t>
    </dgm:pt>
    <dgm:pt modelId="{4EEFA370-CFC6-4431-9BEA-C3B3943818AE}" type="pres">
      <dgm:prSet presAssocID="{31511765-A753-4D2C-B2CB-EEDC3C3F5CEF}" presName="linNode" presStyleCnt="0"/>
      <dgm:spPr/>
    </dgm:pt>
    <dgm:pt modelId="{163927C7-5648-4791-9DB1-CA8DE1B9CBF4}" type="pres">
      <dgm:prSet presAssocID="{31511765-A753-4D2C-B2CB-EEDC3C3F5CEF}" presName="parentShp" presStyleLbl="node1" presStyleIdx="0" presStyleCnt="3">
        <dgm:presLayoutVars>
          <dgm:bulletEnabled val="1"/>
        </dgm:presLayoutVars>
      </dgm:prSet>
      <dgm:spPr/>
      <dgm:t>
        <a:bodyPr/>
        <a:lstStyle/>
        <a:p>
          <a:endParaRPr lang="en-US"/>
        </a:p>
      </dgm:t>
    </dgm:pt>
    <dgm:pt modelId="{1275940B-BED5-4880-95A8-99C9FD932281}" type="pres">
      <dgm:prSet presAssocID="{31511765-A753-4D2C-B2CB-EEDC3C3F5CEF}" presName="childShp" presStyleLbl="bgAccFollowNode1" presStyleIdx="0" presStyleCnt="3">
        <dgm:presLayoutVars>
          <dgm:bulletEnabled val="1"/>
        </dgm:presLayoutVars>
      </dgm:prSet>
      <dgm:spPr/>
      <dgm:t>
        <a:bodyPr/>
        <a:lstStyle/>
        <a:p>
          <a:endParaRPr lang="en-US"/>
        </a:p>
      </dgm:t>
    </dgm:pt>
    <dgm:pt modelId="{60406883-D4DF-4D4E-B6CE-C76C649A86B1}" type="pres">
      <dgm:prSet presAssocID="{7C07709E-B9A2-4978-A696-3A5325F417F8}" presName="spacing" presStyleCnt="0"/>
      <dgm:spPr/>
    </dgm:pt>
    <dgm:pt modelId="{2D73B7B2-18D8-4BDE-8F28-10031A59BC3D}" type="pres">
      <dgm:prSet presAssocID="{1FFFCBFF-B0C6-4BB1-9C15-E0A46111EA8D}" presName="linNode" presStyleCnt="0"/>
      <dgm:spPr/>
    </dgm:pt>
    <dgm:pt modelId="{385C2E05-71A2-4091-B8B0-D6788259E882}" type="pres">
      <dgm:prSet presAssocID="{1FFFCBFF-B0C6-4BB1-9C15-E0A46111EA8D}" presName="parentShp" presStyleLbl="node1" presStyleIdx="1" presStyleCnt="3">
        <dgm:presLayoutVars>
          <dgm:bulletEnabled val="1"/>
        </dgm:presLayoutVars>
      </dgm:prSet>
      <dgm:spPr/>
      <dgm:t>
        <a:bodyPr/>
        <a:lstStyle/>
        <a:p>
          <a:endParaRPr lang="en-US"/>
        </a:p>
      </dgm:t>
    </dgm:pt>
    <dgm:pt modelId="{27F084BF-6076-47EE-A5C9-4C497EE68E18}" type="pres">
      <dgm:prSet presAssocID="{1FFFCBFF-B0C6-4BB1-9C15-E0A46111EA8D}" presName="childShp" presStyleLbl="bgAccFollowNode1" presStyleIdx="1" presStyleCnt="3">
        <dgm:presLayoutVars>
          <dgm:bulletEnabled val="1"/>
        </dgm:presLayoutVars>
      </dgm:prSet>
      <dgm:spPr/>
      <dgm:t>
        <a:bodyPr/>
        <a:lstStyle/>
        <a:p>
          <a:endParaRPr lang="en-US"/>
        </a:p>
      </dgm:t>
    </dgm:pt>
    <dgm:pt modelId="{554ABA68-DEA8-4108-8566-A1F4803A0B0B}" type="pres">
      <dgm:prSet presAssocID="{6FB6F1D6-C3C5-475B-95E1-7CB99F817693}" presName="spacing" presStyleCnt="0"/>
      <dgm:spPr/>
    </dgm:pt>
    <dgm:pt modelId="{00190DFA-978C-4867-960A-85A4EF0A24CB}" type="pres">
      <dgm:prSet presAssocID="{15BD7B1B-D3C4-4ADE-BF88-0F1F691D504E}" presName="linNode" presStyleCnt="0"/>
      <dgm:spPr/>
    </dgm:pt>
    <dgm:pt modelId="{C430A461-BB6E-4EBF-B528-2E675F36A880}" type="pres">
      <dgm:prSet presAssocID="{15BD7B1B-D3C4-4ADE-BF88-0F1F691D504E}" presName="parentShp" presStyleLbl="node1" presStyleIdx="2" presStyleCnt="3" custLinFactNeighborY="1293">
        <dgm:presLayoutVars>
          <dgm:bulletEnabled val="1"/>
        </dgm:presLayoutVars>
      </dgm:prSet>
      <dgm:spPr/>
      <dgm:t>
        <a:bodyPr/>
        <a:lstStyle/>
        <a:p>
          <a:endParaRPr lang="en-US"/>
        </a:p>
      </dgm:t>
    </dgm:pt>
    <dgm:pt modelId="{B393F16D-2725-4C59-9955-EF5F704C98BE}" type="pres">
      <dgm:prSet presAssocID="{15BD7B1B-D3C4-4ADE-BF88-0F1F691D504E}" presName="childShp" presStyleLbl="bgAccFollowNode1" presStyleIdx="2" presStyleCnt="3">
        <dgm:presLayoutVars>
          <dgm:bulletEnabled val="1"/>
        </dgm:presLayoutVars>
      </dgm:prSet>
      <dgm:spPr/>
      <dgm:t>
        <a:bodyPr/>
        <a:lstStyle/>
        <a:p>
          <a:endParaRPr lang="en-US"/>
        </a:p>
      </dgm:t>
    </dgm:pt>
  </dgm:ptLst>
  <dgm:cxnLst>
    <dgm:cxn modelId="{56858D8A-3A12-4F7B-91FA-7E6F6E53C737}" srcId="{15BD7B1B-D3C4-4ADE-BF88-0F1F691D504E}" destId="{664398F7-7068-4FA1-BF5D-3A9D4CD145D1}" srcOrd="0" destOrd="0" parTransId="{0D87D654-5DBF-4515-9299-A832EAC5F0BE}" sibTransId="{D525970A-B0D6-4F1C-98C7-A9E037A3C58C}"/>
    <dgm:cxn modelId="{CC1637C2-6525-43F7-B911-F320B3557F5B}" srcId="{1FFFCBFF-B0C6-4BB1-9C15-E0A46111EA8D}" destId="{823F158B-FB0E-4FF6-AA66-EDEB0ACA398A}" srcOrd="0" destOrd="0" parTransId="{425E7A97-FE72-40A9-96AA-0CCA2D0547F4}" sibTransId="{6BCEA4DD-2D20-4C6D-8906-C16D4A11D29B}"/>
    <dgm:cxn modelId="{5F0BA7EC-72E8-4937-9548-F2050757A24C}" type="presOf" srcId="{246ED247-ADC1-44F6-9DAB-67173BD01E56}" destId="{1275940B-BED5-4880-95A8-99C9FD932281}" srcOrd="0" destOrd="2" presId="urn:microsoft.com/office/officeart/2005/8/layout/vList6"/>
    <dgm:cxn modelId="{41970B9F-6067-49A7-83C5-D41ED6D3FC98}" type="presOf" srcId="{D930CF24-75AA-46E7-A838-B1BA40921002}" destId="{1275940B-BED5-4880-95A8-99C9FD932281}" srcOrd="0" destOrd="0" presId="urn:microsoft.com/office/officeart/2005/8/layout/vList6"/>
    <dgm:cxn modelId="{E07D49F1-A6A6-44E7-A5C2-F3DBBEB83CEE}" srcId="{31511765-A753-4D2C-B2CB-EEDC3C3F5CEF}" destId="{145B2F8B-8BA0-4B80-B440-E5C555D36975}" srcOrd="1" destOrd="0" parTransId="{FCB80E91-96DC-4E0E-9CF4-5453AD1E5409}" sibTransId="{BCC77199-05F2-498C-9135-16C590F0E7CB}"/>
    <dgm:cxn modelId="{E7652C4E-6AD5-4DD5-A6C0-1526720FBDB9}" type="presOf" srcId="{E671BCA2-4B43-4FAA-A6A2-38BF804AFE8A}" destId="{B393F16D-2725-4C59-9955-EF5F704C98BE}" srcOrd="0" destOrd="2" presId="urn:microsoft.com/office/officeart/2005/8/layout/vList6"/>
    <dgm:cxn modelId="{860325C5-2195-4EE6-8F73-EED8CE703AF6}" type="presOf" srcId="{31511765-A753-4D2C-B2CB-EEDC3C3F5CEF}" destId="{163927C7-5648-4791-9DB1-CA8DE1B9CBF4}" srcOrd="0" destOrd="0" presId="urn:microsoft.com/office/officeart/2005/8/layout/vList6"/>
    <dgm:cxn modelId="{6D9423BD-C146-4270-9444-BC58D816C178}" srcId="{1FFFCBFF-B0C6-4BB1-9C15-E0A46111EA8D}" destId="{E72F8DE6-BA2B-42CD-9C79-51BBC5F4013C}" srcOrd="2" destOrd="0" parTransId="{880B4B82-0D89-4A24-8222-9167585AA7D4}" sibTransId="{CF1A92E6-2294-4775-8C61-48AF016FC285}"/>
    <dgm:cxn modelId="{6387D022-B5EE-4342-A07C-585DA93A5728}" srcId="{DFA4F123-81AB-47A2-910F-8AE00B4AB7EF}" destId="{31511765-A753-4D2C-B2CB-EEDC3C3F5CEF}" srcOrd="0" destOrd="0" parTransId="{9944F788-70CB-4C4E-A2A4-36B6A74AD15E}" sibTransId="{7C07709E-B9A2-4978-A696-3A5325F417F8}"/>
    <dgm:cxn modelId="{6A9E787E-F73E-4793-9CF2-A147B4940C96}" type="presOf" srcId="{664398F7-7068-4FA1-BF5D-3A9D4CD145D1}" destId="{B393F16D-2725-4C59-9955-EF5F704C98BE}" srcOrd="0" destOrd="0" presId="urn:microsoft.com/office/officeart/2005/8/layout/vList6"/>
    <dgm:cxn modelId="{AAB1FE68-D637-42E7-8865-3B7F3DB0E01B}" type="presOf" srcId="{1FFFCBFF-B0C6-4BB1-9C15-E0A46111EA8D}" destId="{385C2E05-71A2-4091-B8B0-D6788259E882}" srcOrd="0" destOrd="0" presId="urn:microsoft.com/office/officeart/2005/8/layout/vList6"/>
    <dgm:cxn modelId="{2659E882-BD14-45F6-8F9E-B94BE1A1CF4F}" srcId="{31511765-A753-4D2C-B2CB-EEDC3C3F5CEF}" destId="{246ED247-ADC1-44F6-9DAB-67173BD01E56}" srcOrd="2" destOrd="0" parTransId="{B73FC8EA-3D83-425A-826D-C8A5752B6555}" sibTransId="{DDF11EA4-F296-4715-8CF1-C603A540AEFB}"/>
    <dgm:cxn modelId="{7FDEA530-1E9E-4D06-A5D0-8942BBA45241}" type="presOf" srcId="{823F158B-FB0E-4FF6-AA66-EDEB0ACA398A}" destId="{27F084BF-6076-47EE-A5C9-4C497EE68E18}" srcOrd="0" destOrd="0" presId="urn:microsoft.com/office/officeart/2005/8/layout/vList6"/>
    <dgm:cxn modelId="{8DA1FD97-9E76-405B-B7C7-D3ABDFCEA4D9}" type="presOf" srcId="{BD769011-B683-4DBC-8D02-8177BC210B34}" destId="{27F084BF-6076-47EE-A5C9-4C497EE68E18}" srcOrd="0" destOrd="1" presId="urn:microsoft.com/office/officeart/2005/8/layout/vList6"/>
    <dgm:cxn modelId="{088C241C-4C13-4297-9BF1-A3367EBED3C3}" srcId="{31511765-A753-4D2C-B2CB-EEDC3C3F5CEF}" destId="{D930CF24-75AA-46E7-A838-B1BA40921002}" srcOrd="0" destOrd="0" parTransId="{CE95109B-4BD1-4A14-AD12-C65979F717B7}" sibTransId="{9B9F7C5F-AFEF-4164-AE47-6B854843F9CF}"/>
    <dgm:cxn modelId="{C5C61198-8F8F-4CC1-9D1E-4E2D4EEF33E3}" type="presOf" srcId="{145B2F8B-8BA0-4B80-B440-E5C555D36975}" destId="{1275940B-BED5-4880-95A8-99C9FD932281}" srcOrd="0" destOrd="1" presId="urn:microsoft.com/office/officeart/2005/8/layout/vList6"/>
    <dgm:cxn modelId="{B84672CA-3EF9-484E-A9ED-CBDBB9D27674}" srcId="{DFA4F123-81AB-47A2-910F-8AE00B4AB7EF}" destId="{15BD7B1B-D3C4-4ADE-BF88-0F1F691D504E}" srcOrd="2" destOrd="0" parTransId="{756750CD-7C4D-4D57-815B-68BFCFD6E265}" sibTransId="{FFB0DAB6-D6C2-420C-8F0F-95FA2FE9DCD7}"/>
    <dgm:cxn modelId="{668BB762-813B-44F4-9A74-62E381B60391}" type="presOf" srcId="{A9C627A5-CE61-4184-8B03-72CF368EE72F}" destId="{B393F16D-2725-4C59-9955-EF5F704C98BE}" srcOrd="0" destOrd="1" presId="urn:microsoft.com/office/officeart/2005/8/layout/vList6"/>
    <dgm:cxn modelId="{5FD01227-DD44-4627-B966-031946275C33}" type="presOf" srcId="{E72F8DE6-BA2B-42CD-9C79-51BBC5F4013C}" destId="{27F084BF-6076-47EE-A5C9-4C497EE68E18}" srcOrd="0" destOrd="2" presId="urn:microsoft.com/office/officeart/2005/8/layout/vList6"/>
    <dgm:cxn modelId="{F1C84B6E-C520-4D78-B058-4C8CF1CF2AC4}" type="presOf" srcId="{DFA4F123-81AB-47A2-910F-8AE00B4AB7EF}" destId="{68F2F716-4C17-4AB2-9B13-980871567C82}" srcOrd="0" destOrd="0" presId="urn:microsoft.com/office/officeart/2005/8/layout/vList6"/>
    <dgm:cxn modelId="{A4ACFEDF-0344-48A7-8763-521BB5D58248}" srcId="{15BD7B1B-D3C4-4ADE-BF88-0F1F691D504E}" destId="{E671BCA2-4B43-4FAA-A6A2-38BF804AFE8A}" srcOrd="2" destOrd="0" parTransId="{C817A006-4B22-4178-9BA5-C829D056D105}" sibTransId="{21E19188-71BE-4F0D-8B01-03830C8CD240}"/>
    <dgm:cxn modelId="{5985DB36-FDF6-4B04-B395-F5FEE60EBF5E}" srcId="{1FFFCBFF-B0C6-4BB1-9C15-E0A46111EA8D}" destId="{BD769011-B683-4DBC-8D02-8177BC210B34}" srcOrd="1" destOrd="0" parTransId="{435B5A87-2319-4163-AAF0-780C7B5EBC06}" sibTransId="{F2D03ADE-855A-4A01-97ED-B8D712022D90}"/>
    <dgm:cxn modelId="{C251A5B2-2BB8-4AFB-BDCA-99B3CC3155FD}" type="presOf" srcId="{15BD7B1B-D3C4-4ADE-BF88-0F1F691D504E}" destId="{C430A461-BB6E-4EBF-B528-2E675F36A880}" srcOrd="0" destOrd="0" presId="urn:microsoft.com/office/officeart/2005/8/layout/vList6"/>
    <dgm:cxn modelId="{30438F0C-8FDE-4B7A-82BC-F062FAA93537}" srcId="{15BD7B1B-D3C4-4ADE-BF88-0F1F691D504E}" destId="{A9C627A5-CE61-4184-8B03-72CF368EE72F}" srcOrd="1" destOrd="0" parTransId="{5F8ACFD7-7946-4B90-810B-2CD1A8E65518}" sibTransId="{F9B67E91-E8B7-4F3F-A895-6654B6EFA494}"/>
    <dgm:cxn modelId="{BA037040-C116-487E-BE35-808303FFAFE1}" srcId="{DFA4F123-81AB-47A2-910F-8AE00B4AB7EF}" destId="{1FFFCBFF-B0C6-4BB1-9C15-E0A46111EA8D}" srcOrd="1" destOrd="0" parTransId="{CFB3BFC6-2741-4850-98E1-D7588071C807}" sibTransId="{6FB6F1D6-C3C5-475B-95E1-7CB99F817693}"/>
    <dgm:cxn modelId="{3053B304-2AC9-4ECE-BD21-4ADDCBA5AF22}" type="presParOf" srcId="{68F2F716-4C17-4AB2-9B13-980871567C82}" destId="{4EEFA370-CFC6-4431-9BEA-C3B3943818AE}" srcOrd="0" destOrd="0" presId="urn:microsoft.com/office/officeart/2005/8/layout/vList6"/>
    <dgm:cxn modelId="{A9D4B9E6-65E1-49EC-9F4A-1B3D1AD4FE60}" type="presParOf" srcId="{4EEFA370-CFC6-4431-9BEA-C3B3943818AE}" destId="{163927C7-5648-4791-9DB1-CA8DE1B9CBF4}" srcOrd="0" destOrd="0" presId="urn:microsoft.com/office/officeart/2005/8/layout/vList6"/>
    <dgm:cxn modelId="{A944586E-5E11-4617-8283-B422FCE1E240}" type="presParOf" srcId="{4EEFA370-CFC6-4431-9BEA-C3B3943818AE}" destId="{1275940B-BED5-4880-95A8-99C9FD932281}" srcOrd="1" destOrd="0" presId="urn:microsoft.com/office/officeart/2005/8/layout/vList6"/>
    <dgm:cxn modelId="{336B257B-A45E-49B1-A5AC-D217B76E9D53}" type="presParOf" srcId="{68F2F716-4C17-4AB2-9B13-980871567C82}" destId="{60406883-D4DF-4D4E-B6CE-C76C649A86B1}" srcOrd="1" destOrd="0" presId="urn:microsoft.com/office/officeart/2005/8/layout/vList6"/>
    <dgm:cxn modelId="{C99C2973-E644-4E96-9D5B-8BFCC39AAB08}" type="presParOf" srcId="{68F2F716-4C17-4AB2-9B13-980871567C82}" destId="{2D73B7B2-18D8-4BDE-8F28-10031A59BC3D}" srcOrd="2" destOrd="0" presId="urn:microsoft.com/office/officeart/2005/8/layout/vList6"/>
    <dgm:cxn modelId="{827FBE69-5419-408A-825C-2ADC5471242E}" type="presParOf" srcId="{2D73B7B2-18D8-4BDE-8F28-10031A59BC3D}" destId="{385C2E05-71A2-4091-B8B0-D6788259E882}" srcOrd="0" destOrd="0" presId="urn:microsoft.com/office/officeart/2005/8/layout/vList6"/>
    <dgm:cxn modelId="{6DEA49A1-E1C1-4C19-B431-EB1D46BE0CB2}" type="presParOf" srcId="{2D73B7B2-18D8-4BDE-8F28-10031A59BC3D}" destId="{27F084BF-6076-47EE-A5C9-4C497EE68E18}" srcOrd="1" destOrd="0" presId="urn:microsoft.com/office/officeart/2005/8/layout/vList6"/>
    <dgm:cxn modelId="{49808A04-9218-401B-AEB3-F1A17602E368}" type="presParOf" srcId="{68F2F716-4C17-4AB2-9B13-980871567C82}" destId="{554ABA68-DEA8-4108-8566-A1F4803A0B0B}" srcOrd="3" destOrd="0" presId="urn:microsoft.com/office/officeart/2005/8/layout/vList6"/>
    <dgm:cxn modelId="{89804FA6-7797-4C89-8E3F-54DD464F8CA4}" type="presParOf" srcId="{68F2F716-4C17-4AB2-9B13-980871567C82}" destId="{00190DFA-978C-4867-960A-85A4EF0A24CB}" srcOrd="4" destOrd="0" presId="urn:microsoft.com/office/officeart/2005/8/layout/vList6"/>
    <dgm:cxn modelId="{D5027421-970A-47F9-A736-2D642D5CE00D}" type="presParOf" srcId="{00190DFA-978C-4867-960A-85A4EF0A24CB}" destId="{C430A461-BB6E-4EBF-B528-2E675F36A880}" srcOrd="0" destOrd="0" presId="urn:microsoft.com/office/officeart/2005/8/layout/vList6"/>
    <dgm:cxn modelId="{02D0CC85-A547-485F-B51F-B22BEC65C0CA}" type="presParOf" srcId="{00190DFA-978C-4867-960A-85A4EF0A24CB}" destId="{B393F16D-2725-4C59-9955-EF5F704C98B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30EB7D-C2F3-4760-A018-854B6A3BEBBA}" type="doc">
      <dgm:prSet loTypeId="urn:microsoft.com/office/officeart/2005/8/layout/hProcess9" loCatId="process" qsTypeId="urn:microsoft.com/office/officeart/2005/8/quickstyle/simple1" qsCatId="simple" csTypeId="urn:microsoft.com/office/officeart/2005/8/colors/accent1_2" csCatId="accent1" phldr="1"/>
      <dgm:spPr/>
    </dgm:pt>
    <dgm:pt modelId="{7923714C-A3E3-4F05-A0C6-CF44FF121B6A}">
      <dgm:prSet phldrT="[Text]"/>
      <dgm:spPr>
        <a:solidFill>
          <a:srgbClr val="084A9C"/>
        </a:solidFill>
        <a:ln>
          <a:solidFill>
            <a:srgbClr val="FFCC00"/>
          </a:solidFill>
        </a:ln>
      </dgm:spPr>
      <dgm:t>
        <a:bodyPr/>
        <a:lstStyle/>
        <a:p>
          <a:r>
            <a:rPr lang="en-US" dirty="0" smtClean="0">
              <a:solidFill>
                <a:schemeClr val="bg1"/>
              </a:solidFill>
              <a:latin typeface="+mj-lt"/>
              <a:cs typeface="Times New Roman" pitchFamily="18" charset="0"/>
            </a:rPr>
            <a:t>After </a:t>
          </a:r>
          <a:br>
            <a:rPr lang="en-US" dirty="0" smtClean="0">
              <a:solidFill>
                <a:schemeClr val="bg1"/>
              </a:solidFill>
              <a:latin typeface="+mj-lt"/>
              <a:cs typeface="Times New Roman" pitchFamily="18" charset="0"/>
            </a:rPr>
          </a:br>
          <a:r>
            <a:rPr lang="en-US" dirty="0" smtClean="0">
              <a:solidFill>
                <a:schemeClr val="bg1"/>
              </a:solidFill>
              <a:latin typeface="+mj-lt"/>
              <a:cs typeface="Times New Roman" pitchFamily="18" charset="0"/>
            </a:rPr>
            <a:t>noncompliance has been detected…</a:t>
          </a:r>
          <a:endParaRPr lang="en-US" dirty="0">
            <a:solidFill>
              <a:schemeClr val="bg1"/>
            </a:solidFill>
            <a:latin typeface="+mj-lt"/>
          </a:endParaRPr>
        </a:p>
      </dgm:t>
    </dgm:pt>
    <dgm:pt modelId="{CCBBDF16-740A-4172-BEA9-7FD9D946E1A8}" type="parTrans" cxnId="{64FCB724-86A3-48C5-A745-B306C45FB800}">
      <dgm:prSet/>
      <dgm:spPr/>
      <dgm:t>
        <a:bodyPr/>
        <a:lstStyle/>
        <a:p>
          <a:endParaRPr lang="en-US"/>
        </a:p>
      </dgm:t>
    </dgm:pt>
    <dgm:pt modelId="{D5CEF3D5-8C91-4F5B-8343-9B9D5B3927ED}" type="sibTrans" cxnId="{64FCB724-86A3-48C5-A745-B306C45FB800}">
      <dgm:prSet/>
      <dgm:spPr/>
      <dgm:t>
        <a:bodyPr/>
        <a:lstStyle/>
        <a:p>
          <a:endParaRPr lang="en-US"/>
        </a:p>
      </dgm:t>
    </dgm:pt>
    <dgm:pt modelId="{D284EBF8-143D-41A3-B406-3FA5612844AC}">
      <dgm:prSet phldrT="[Text]"/>
      <dgm:spPr>
        <a:solidFill>
          <a:srgbClr val="084A9C"/>
        </a:solidFill>
        <a:ln>
          <a:solidFill>
            <a:srgbClr val="FFCC00"/>
          </a:solidFill>
        </a:ln>
      </dgm:spPr>
      <dgm:t>
        <a:bodyPr/>
        <a:lstStyle/>
        <a:p>
          <a:r>
            <a:rPr lang="en-US" dirty="0" smtClean="0">
              <a:solidFill>
                <a:schemeClr val="bg1"/>
              </a:solidFill>
              <a:latin typeface="+mj-lt"/>
              <a:cs typeface="Times New Roman" pitchFamily="18" charset="0"/>
            </a:rPr>
            <a:t>It must be </a:t>
          </a:r>
          <a:r>
            <a:rPr lang="en-US" i="0" dirty="0" smtClean="0">
              <a:solidFill>
                <a:schemeClr val="bg1"/>
              </a:solidFill>
              <a:latin typeface="+mj-lt"/>
              <a:cs typeface="Times New Roman" pitchFamily="18" charset="0"/>
            </a:rPr>
            <a:t>investigated </a:t>
          </a:r>
          <a:r>
            <a:rPr lang="en-US" i="1" dirty="0" smtClean="0">
              <a:solidFill>
                <a:schemeClr val="bg1"/>
              </a:solidFill>
              <a:latin typeface="+mj-lt"/>
              <a:cs typeface="Times New Roman" pitchFamily="18" charset="0"/>
            </a:rPr>
            <a:t>immediately</a:t>
          </a:r>
          <a:r>
            <a:rPr lang="en-US" i="0" dirty="0" smtClean="0">
              <a:solidFill>
                <a:schemeClr val="bg1"/>
              </a:solidFill>
              <a:latin typeface="+mj-lt"/>
              <a:cs typeface="Times New Roman" pitchFamily="18" charset="0"/>
            </a:rPr>
            <a:t>…</a:t>
          </a:r>
          <a:endParaRPr lang="en-US" dirty="0">
            <a:solidFill>
              <a:schemeClr val="bg1"/>
            </a:solidFill>
            <a:latin typeface="+mj-lt"/>
          </a:endParaRPr>
        </a:p>
      </dgm:t>
    </dgm:pt>
    <dgm:pt modelId="{C11F96B3-B684-4AA7-BC3F-E5719604116F}" type="parTrans" cxnId="{46F0E42B-CF62-4155-838F-D353DFDE09B7}">
      <dgm:prSet/>
      <dgm:spPr/>
      <dgm:t>
        <a:bodyPr/>
        <a:lstStyle/>
        <a:p>
          <a:endParaRPr lang="en-US"/>
        </a:p>
      </dgm:t>
    </dgm:pt>
    <dgm:pt modelId="{E1079450-03A8-4693-A432-323E5C2EC979}" type="sibTrans" cxnId="{46F0E42B-CF62-4155-838F-D353DFDE09B7}">
      <dgm:prSet/>
      <dgm:spPr/>
      <dgm:t>
        <a:bodyPr/>
        <a:lstStyle/>
        <a:p>
          <a:endParaRPr lang="en-US"/>
        </a:p>
      </dgm:t>
    </dgm:pt>
    <dgm:pt modelId="{8D68AA7F-B3F2-4FB6-B8A0-FDCA3A1268FE}">
      <dgm:prSet phldrT="[Text]"/>
      <dgm:spPr>
        <a:solidFill>
          <a:srgbClr val="084A9C"/>
        </a:solidFill>
        <a:ln>
          <a:solidFill>
            <a:srgbClr val="FFCC00"/>
          </a:solidFill>
        </a:ln>
      </dgm:spPr>
      <dgm:t>
        <a:bodyPr/>
        <a:lstStyle/>
        <a:p>
          <a:r>
            <a:rPr lang="en-US" dirty="0" smtClean="0">
              <a:solidFill>
                <a:schemeClr val="bg1"/>
              </a:solidFill>
              <a:latin typeface="+mj-lt"/>
              <a:cs typeface="Times New Roman" pitchFamily="18" charset="0"/>
            </a:rPr>
            <a:t>And then </a:t>
          </a:r>
          <a:r>
            <a:rPr lang="en-US" i="1" dirty="0" smtClean="0">
              <a:solidFill>
                <a:schemeClr val="bg1"/>
              </a:solidFill>
              <a:latin typeface="+mj-lt"/>
              <a:cs typeface="Times New Roman" pitchFamily="18" charset="0"/>
            </a:rPr>
            <a:t>promptly</a:t>
          </a:r>
          <a:r>
            <a:rPr lang="en-US" i="0" dirty="0" smtClean="0">
              <a:solidFill>
                <a:schemeClr val="bg1"/>
              </a:solidFill>
              <a:latin typeface="+mj-lt"/>
              <a:cs typeface="Times New Roman" pitchFamily="18" charset="0"/>
            </a:rPr>
            <a:t> correct any </a:t>
          </a:r>
          <a:br>
            <a:rPr lang="en-US" i="0" dirty="0" smtClean="0">
              <a:solidFill>
                <a:schemeClr val="bg1"/>
              </a:solidFill>
              <a:latin typeface="+mj-lt"/>
              <a:cs typeface="Times New Roman" pitchFamily="18" charset="0"/>
            </a:rPr>
          </a:br>
          <a:r>
            <a:rPr lang="en-US" dirty="0" smtClean="0">
              <a:solidFill>
                <a:schemeClr val="bg1"/>
              </a:solidFill>
              <a:latin typeface="+mj-lt"/>
              <a:cs typeface="Times New Roman" pitchFamily="18" charset="0"/>
            </a:rPr>
            <a:t>noncompliance </a:t>
          </a:r>
          <a:endParaRPr lang="en-US" dirty="0">
            <a:solidFill>
              <a:schemeClr val="bg1"/>
            </a:solidFill>
            <a:latin typeface="+mj-lt"/>
          </a:endParaRPr>
        </a:p>
      </dgm:t>
    </dgm:pt>
    <dgm:pt modelId="{E10139C3-3036-496E-AE77-315A39EC021C}" type="parTrans" cxnId="{46849775-597F-47A4-98C5-43CD1EB1FB19}">
      <dgm:prSet/>
      <dgm:spPr/>
      <dgm:t>
        <a:bodyPr/>
        <a:lstStyle/>
        <a:p>
          <a:endParaRPr lang="en-US"/>
        </a:p>
      </dgm:t>
    </dgm:pt>
    <dgm:pt modelId="{9F173556-1404-41CA-8F70-BDCCE7951C88}" type="sibTrans" cxnId="{46849775-597F-47A4-98C5-43CD1EB1FB19}">
      <dgm:prSet/>
      <dgm:spPr/>
      <dgm:t>
        <a:bodyPr/>
        <a:lstStyle/>
        <a:p>
          <a:endParaRPr lang="en-US"/>
        </a:p>
      </dgm:t>
    </dgm:pt>
    <dgm:pt modelId="{4459A996-4ACE-45DC-A849-39EF02BB51C2}" type="pres">
      <dgm:prSet presAssocID="{CF30EB7D-C2F3-4760-A018-854B6A3BEBBA}" presName="CompostProcess" presStyleCnt="0">
        <dgm:presLayoutVars>
          <dgm:dir/>
          <dgm:resizeHandles val="exact"/>
        </dgm:presLayoutVars>
      </dgm:prSet>
      <dgm:spPr/>
    </dgm:pt>
    <dgm:pt modelId="{26D67AC8-E4B7-4B06-9567-3521FAAFE5E2}" type="pres">
      <dgm:prSet presAssocID="{CF30EB7D-C2F3-4760-A018-854B6A3BEBBA}" presName="arrow" presStyleLbl="bgShp" presStyleIdx="0" presStyleCnt="1">
        <dgm:style>
          <a:lnRef idx="2">
            <a:schemeClr val="accent1"/>
          </a:lnRef>
          <a:fillRef idx="1">
            <a:schemeClr val="lt1"/>
          </a:fillRef>
          <a:effectRef idx="0">
            <a:schemeClr val="accent1"/>
          </a:effectRef>
          <a:fontRef idx="minor">
            <a:schemeClr val="dk1"/>
          </a:fontRef>
        </dgm:style>
      </dgm:prSet>
      <dgm:spPr>
        <a:ln>
          <a:solidFill>
            <a:srgbClr val="084A9C"/>
          </a:solidFill>
        </a:ln>
      </dgm:spPr>
    </dgm:pt>
    <dgm:pt modelId="{771BADBF-7AFA-4A3B-A147-EDC8949D94CD}" type="pres">
      <dgm:prSet presAssocID="{CF30EB7D-C2F3-4760-A018-854B6A3BEBBA}" presName="linearProcess" presStyleCnt="0"/>
      <dgm:spPr/>
    </dgm:pt>
    <dgm:pt modelId="{409CA839-2C6F-47A3-89E7-80072F52D5C4}" type="pres">
      <dgm:prSet presAssocID="{7923714C-A3E3-4F05-A0C6-CF44FF121B6A}" presName="textNode" presStyleLbl="node1" presStyleIdx="0" presStyleCnt="3">
        <dgm:presLayoutVars>
          <dgm:bulletEnabled val="1"/>
        </dgm:presLayoutVars>
      </dgm:prSet>
      <dgm:spPr/>
      <dgm:t>
        <a:bodyPr/>
        <a:lstStyle/>
        <a:p>
          <a:endParaRPr lang="en-US"/>
        </a:p>
      </dgm:t>
    </dgm:pt>
    <dgm:pt modelId="{91F13743-F375-41FD-A823-74FF49FEF26C}" type="pres">
      <dgm:prSet presAssocID="{D5CEF3D5-8C91-4F5B-8343-9B9D5B3927ED}" presName="sibTrans" presStyleCnt="0"/>
      <dgm:spPr/>
    </dgm:pt>
    <dgm:pt modelId="{013DE6BA-AB0B-42EB-9F7F-6F379D30E989}" type="pres">
      <dgm:prSet presAssocID="{D284EBF8-143D-41A3-B406-3FA5612844AC}" presName="textNode" presStyleLbl="node1" presStyleIdx="1" presStyleCnt="3">
        <dgm:presLayoutVars>
          <dgm:bulletEnabled val="1"/>
        </dgm:presLayoutVars>
      </dgm:prSet>
      <dgm:spPr/>
      <dgm:t>
        <a:bodyPr/>
        <a:lstStyle/>
        <a:p>
          <a:endParaRPr lang="en-US"/>
        </a:p>
      </dgm:t>
    </dgm:pt>
    <dgm:pt modelId="{40B3E31E-C6B5-47F4-867A-BB8E5E43798F}" type="pres">
      <dgm:prSet presAssocID="{E1079450-03A8-4693-A432-323E5C2EC979}" presName="sibTrans" presStyleCnt="0"/>
      <dgm:spPr/>
    </dgm:pt>
    <dgm:pt modelId="{FA3A11E1-620C-4BF1-B254-402E01005FF8}" type="pres">
      <dgm:prSet presAssocID="{8D68AA7F-B3F2-4FB6-B8A0-FDCA3A1268FE}" presName="textNode" presStyleLbl="node1" presStyleIdx="2" presStyleCnt="3">
        <dgm:presLayoutVars>
          <dgm:bulletEnabled val="1"/>
        </dgm:presLayoutVars>
      </dgm:prSet>
      <dgm:spPr/>
      <dgm:t>
        <a:bodyPr/>
        <a:lstStyle/>
        <a:p>
          <a:endParaRPr lang="en-US"/>
        </a:p>
      </dgm:t>
    </dgm:pt>
  </dgm:ptLst>
  <dgm:cxnLst>
    <dgm:cxn modelId="{64FCB724-86A3-48C5-A745-B306C45FB800}" srcId="{CF30EB7D-C2F3-4760-A018-854B6A3BEBBA}" destId="{7923714C-A3E3-4F05-A0C6-CF44FF121B6A}" srcOrd="0" destOrd="0" parTransId="{CCBBDF16-740A-4172-BEA9-7FD9D946E1A8}" sibTransId="{D5CEF3D5-8C91-4F5B-8343-9B9D5B3927ED}"/>
    <dgm:cxn modelId="{1A54364B-E46F-40F7-9829-3155A7D72574}" type="presOf" srcId="{8D68AA7F-B3F2-4FB6-B8A0-FDCA3A1268FE}" destId="{FA3A11E1-620C-4BF1-B254-402E01005FF8}" srcOrd="0" destOrd="0" presId="urn:microsoft.com/office/officeart/2005/8/layout/hProcess9"/>
    <dgm:cxn modelId="{93D949CF-803A-4C70-9783-B237ABBE97D6}" type="presOf" srcId="{7923714C-A3E3-4F05-A0C6-CF44FF121B6A}" destId="{409CA839-2C6F-47A3-89E7-80072F52D5C4}" srcOrd="0" destOrd="0" presId="urn:microsoft.com/office/officeart/2005/8/layout/hProcess9"/>
    <dgm:cxn modelId="{46F0E42B-CF62-4155-838F-D353DFDE09B7}" srcId="{CF30EB7D-C2F3-4760-A018-854B6A3BEBBA}" destId="{D284EBF8-143D-41A3-B406-3FA5612844AC}" srcOrd="1" destOrd="0" parTransId="{C11F96B3-B684-4AA7-BC3F-E5719604116F}" sibTransId="{E1079450-03A8-4693-A432-323E5C2EC979}"/>
    <dgm:cxn modelId="{75B9E327-59DD-4D1D-A47D-D7D0CF0A02D9}" type="presOf" srcId="{D284EBF8-143D-41A3-B406-3FA5612844AC}" destId="{013DE6BA-AB0B-42EB-9F7F-6F379D30E989}" srcOrd="0" destOrd="0" presId="urn:microsoft.com/office/officeart/2005/8/layout/hProcess9"/>
    <dgm:cxn modelId="{B8345E1E-2384-4201-9FA1-B73AA0E8AC39}" type="presOf" srcId="{CF30EB7D-C2F3-4760-A018-854B6A3BEBBA}" destId="{4459A996-4ACE-45DC-A849-39EF02BB51C2}" srcOrd="0" destOrd="0" presId="urn:microsoft.com/office/officeart/2005/8/layout/hProcess9"/>
    <dgm:cxn modelId="{46849775-597F-47A4-98C5-43CD1EB1FB19}" srcId="{CF30EB7D-C2F3-4760-A018-854B6A3BEBBA}" destId="{8D68AA7F-B3F2-4FB6-B8A0-FDCA3A1268FE}" srcOrd="2" destOrd="0" parTransId="{E10139C3-3036-496E-AE77-315A39EC021C}" sibTransId="{9F173556-1404-41CA-8F70-BDCCE7951C88}"/>
    <dgm:cxn modelId="{03A76F55-F0CF-4932-AADC-2FC0F0115380}" type="presParOf" srcId="{4459A996-4ACE-45DC-A849-39EF02BB51C2}" destId="{26D67AC8-E4B7-4B06-9567-3521FAAFE5E2}" srcOrd="0" destOrd="0" presId="urn:microsoft.com/office/officeart/2005/8/layout/hProcess9"/>
    <dgm:cxn modelId="{BB9EBB12-F716-4678-A07F-115FD4FCCF52}" type="presParOf" srcId="{4459A996-4ACE-45DC-A849-39EF02BB51C2}" destId="{771BADBF-7AFA-4A3B-A147-EDC8949D94CD}" srcOrd="1" destOrd="0" presId="urn:microsoft.com/office/officeart/2005/8/layout/hProcess9"/>
    <dgm:cxn modelId="{757E4155-3A1A-45D2-B49C-C2783878CBD6}" type="presParOf" srcId="{771BADBF-7AFA-4A3B-A147-EDC8949D94CD}" destId="{409CA839-2C6F-47A3-89E7-80072F52D5C4}" srcOrd="0" destOrd="0" presId="urn:microsoft.com/office/officeart/2005/8/layout/hProcess9"/>
    <dgm:cxn modelId="{4C806B85-EFC7-4F83-BA75-E3FBEFCF3020}" type="presParOf" srcId="{771BADBF-7AFA-4A3B-A147-EDC8949D94CD}" destId="{91F13743-F375-41FD-A823-74FF49FEF26C}" srcOrd="1" destOrd="0" presId="urn:microsoft.com/office/officeart/2005/8/layout/hProcess9"/>
    <dgm:cxn modelId="{087583E4-3AD5-4AF9-BAA7-4377B3C678A3}" type="presParOf" srcId="{771BADBF-7AFA-4A3B-A147-EDC8949D94CD}" destId="{013DE6BA-AB0B-42EB-9F7F-6F379D30E989}" srcOrd="2" destOrd="0" presId="urn:microsoft.com/office/officeart/2005/8/layout/hProcess9"/>
    <dgm:cxn modelId="{63F171E8-0F77-450A-9C2B-D98F8DCC15F0}" type="presParOf" srcId="{771BADBF-7AFA-4A3B-A147-EDC8949D94CD}" destId="{40B3E31E-C6B5-47F4-867A-BB8E5E43798F}" srcOrd="3" destOrd="0" presId="urn:microsoft.com/office/officeart/2005/8/layout/hProcess9"/>
    <dgm:cxn modelId="{B5CCFB11-6BD2-4463-8328-62FDFC36062B}" type="presParOf" srcId="{771BADBF-7AFA-4A3B-A147-EDC8949D94CD}" destId="{FA3A11E1-620C-4BF1-B254-402E01005FF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188"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54463" y="0"/>
            <a:ext cx="3024187" cy="457200"/>
          </a:xfrm>
          <a:prstGeom prst="rect">
            <a:avLst/>
          </a:prstGeom>
        </p:spPr>
        <p:txBody>
          <a:bodyPr vert="horz" lIns="91440" tIns="45720" rIns="91440" bIns="45720" rtlCol="0"/>
          <a:lstStyle>
            <a:lvl1pPr algn="r">
              <a:defRPr sz="1200"/>
            </a:lvl1pPr>
          </a:lstStyle>
          <a:p>
            <a:fld id="{21C024F5-A8A5-4A9B-A4D2-7525100D9BB9}" type="datetimeFigureOut">
              <a:rPr lang="en-US" smtClean="0"/>
              <a:t>3/7/2018</a:t>
            </a:fld>
            <a:endParaRPr lang="en-US" dirty="0"/>
          </a:p>
        </p:txBody>
      </p:sp>
      <p:sp>
        <p:nvSpPr>
          <p:cNvPr id="4" name="Footer Placeholder 3"/>
          <p:cNvSpPr>
            <a:spLocks noGrp="1"/>
          </p:cNvSpPr>
          <p:nvPr>
            <p:ph type="ftr" sz="quarter" idx="2"/>
          </p:nvPr>
        </p:nvSpPr>
        <p:spPr>
          <a:xfrm>
            <a:off x="0" y="8685213"/>
            <a:ext cx="3024188"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4463" y="8685213"/>
            <a:ext cx="3024187" cy="457200"/>
          </a:xfrm>
          <a:prstGeom prst="rect">
            <a:avLst/>
          </a:prstGeom>
        </p:spPr>
        <p:txBody>
          <a:bodyPr vert="horz" lIns="91440" tIns="45720" rIns="91440" bIns="45720" rtlCol="0" anchor="b"/>
          <a:lstStyle>
            <a:lvl1pPr algn="r">
              <a:defRPr sz="1200"/>
            </a:lvl1pPr>
          </a:lstStyle>
          <a:p>
            <a:fld id="{99C63F66-4EDB-4FF4-9DD6-43E2F4F7F448}" type="slidenum">
              <a:rPr lang="en-US" smtClean="0"/>
              <a:t>‹#›</a:t>
            </a:fld>
            <a:endParaRPr lang="en-US" dirty="0"/>
          </a:p>
        </p:txBody>
      </p:sp>
    </p:spTree>
    <p:extLst>
      <p:ext uri="{BB962C8B-B14F-4D97-AF65-F5344CB8AC3E}">
        <p14:creationId xmlns:p14="http://schemas.microsoft.com/office/powerpoint/2010/main" val="1061859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188"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4463" y="0"/>
            <a:ext cx="3024187" cy="457200"/>
          </a:xfrm>
          <a:prstGeom prst="rect">
            <a:avLst/>
          </a:prstGeom>
        </p:spPr>
        <p:txBody>
          <a:bodyPr vert="horz" lIns="91440" tIns="45720" rIns="91440" bIns="45720" rtlCol="0"/>
          <a:lstStyle>
            <a:lvl1pPr algn="r">
              <a:defRPr sz="1200"/>
            </a:lvl1pPr>
          </a:lstStyle>
          <a:p>
            <a:fld id="{762E535E-9CAD-4965-909B-130178C60845}" type="datetimeFigureOut">
              <a:rPr lang="en-US" smtClean="0"/>
              <a:pPr/>
              <a:t>3/7/2018</a:t>
            </a:fld>
            <a:endParaRPr lang="en-US" dirty="0"/>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343400"/>
            <a:ext cx="5583238"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188"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4463" y="8685213"/>
            <a:ext cx="3024187" cy="457200"/>
          </a:xfrm>
          <a:prstGeom prst="rect">
            <a:avLst/>
          </a:prstGeom>
        </p:spPr>
        <p:txBody>
          <a:bodyPr vert="horz" lIns="91440" tIns="45720" rIns="91440" bIns="45720" rtlCol="0" anchor="b"/>
          <a:lstStyle>
            <a:lvl1pPr algn="r">
              <a:defRPr sz="1200"/>
            </a:lvl1pPr>
          </a:lstStyle>
          <a:p>
            <a:fld id="{25DFAD36-CEDB-4734-AEC1-02A7A12E0D79}" type="slidenum">
              <a:rPr lang="en-US" smtClean="0"/>
              <a:pPr/>
              <a:t>‹#›</a:t>
            </a:fld>
            <a:endParaRPr lang="en-US" dirty="0"/>
          </a:p>
        </p:txBody>
      </p:sp>
    </p:spTree>
    <p:extLst>
      <p:ext uri="{BB962C8B-B14F-4D97-AF65-F5344CB8AC3E}">
        <p14:creationId xmlns:p14="http://schemas.microsoft.com/office/powerpoint/2010/main" val="242674244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EB2094-8FAE-4CDC-9C06-E1CA52D6162B}"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427B28-E170-4E0D-89C5-AEDAA92E01D1}"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427B28-E170-4E0D-89C5-AEDAA92E01D1}"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427B28-E170-4E0D-89C5-AEDAA92E01D1}"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EB2094-8FAE-4CDC-9C06-E1CA52D6162B}"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427B28-E170-4E0D-89C5-AEDAA92E01D1}"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427B28-E170-4E0D-89C5-AEDAA92E01D1}" type="slidenum">
              <a:rPr lang="en-US" smtClean="0"/>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87</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94</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9FEFDA0A-4092-46E0-B52E-686DA31E0760}" type="slidenum">
              <a:rPr lang="en-US" smtClean="0"/>
              <a:pPr>
                <a:defRPr/>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96</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FAD36-CEDB-4734-AEC1-02A7A12E0D79}" type="slidenum">
              <a:rPr lang="en-US" smtClean="0"/>
              <a:pPr/>
              <a:t>97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7527382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0933282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877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869709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dirty="0">
              <a:solidFill>
                <a:prstClr val="black">
                  <a:tint val="75000"/>
                </a:prstClr>
              </a:solidFill>
            </a:endParaRPr>
          </a:p>
        </p:txBody>
      </p:sp>
      <p:sp>
        <p:nvSpPr>
          <p:cNvPr id="17" name="Footer Placeholder 16"/>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29" name="Slide Number Placeholder 28"/>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111701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035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9725783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42151393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srsplayingcardlo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8987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8332974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4398992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8042527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5818041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smtClean="0"/>
              <a:t>Click to edit Master title style</a:t>
            </a:r>
            <a:endParaRPr lang="en-US" dirty="0"/>
          </a:p>
        </p:txBody>
      </p:sp>
      <p:sp>
        <p:nvSpPr>
          <p:cNvPr id="8" name="TextBox 7"/>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30565848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9442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slide" Target="slide65.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6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9.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1.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8" Type="http://schemas.openxmlformats.org/officeDocument/2006/relationships/hyperlink" Target="http://www.cms.gov/"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7.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0.png"/></Relationships>
</file>

<file path=ppt/slides/_rels/slide7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8.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1.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2.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3.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4.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5.xml"/><Relationship Id="rId1" Type="http://schemas.openxmlformats.org/officeDocument/2006/relationships/slideLayout" Target="../slideLayouts/slideLayout1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50000"/>
                  </a:schemeClr>
                </a:solidFill>
              </a:rPr>
              <a:t>Medicare Parts C &amp; D Fraud, Waste, and Abuse Training and General Compliance Training</a:t>
            </a:r>
            <a:endParaRPr lang="en-US" sz="3600" dirty="0">
              <a:solidFill>
                <a:schemeClr val="accent1">
                  <a:lumMod val="50000"/>
                </a:schemeClr>
              </a:solidFill>
            </a:endParaRPr>
          </a:p>
        </p:txBody>
      </p:sp>
      <p:sp>
        <p:nvSpPr>
          <p:cNvPr id="3" name="Text Placeholder 2"/>
          <p:cNvSpPr>
            <a:spLocks noGrp="1"/>
          </p:cNvSpPr>
          <p:nvPr>
            <p:ph type="body" sz="quarter" idx="10"/>
          </p:nvPr>
        </p:nvSpPr>
        <p:spPr/>
        <p:txBody>
          <a:bodyPr>
            <a:normAutofit fontScale="92500" lnSpcReduction="20000"/>
          </a:bodyPr>
          <a:lstStyle/>
          <a:p>
            <a:r>
              <a:rPr lang="en-US" dirty="0" smtClean="0"/>
              <a:t>Developed by the Centers for Medicare &amp; Medicaid Services </a:t>
            </a:r>
          </a:p>
          <a:p>
            <a:endParaRPr lang="en-US" dirty="0"/>
          </a:p>
        </p:txBody>
      </p:sp>
      <p:sp>
        <p:nvSpPr>
          <p:cNvPr id="4" name="Text Placeholder 3"/>
          <p:cNvSpPr>
            <a:spLocks noGrp="1"/>
          </p:cNvSpPr>
          <p:nvPr>
            <p:ph type="body" sz="quarter" idx="11"/>
          </p:nvPr>
        </p:nvSpPr>
        <p:spPr/>
        <p:txBody>
          <a:bodyPr/>
          <a:lstStyle/>
          <a:p>
            <a:r>
              <a:rPr lang="en-US" dirty="0" smtClean="0"/>
              <a:t> Issued: January</a:t>
            </a:r>
            <a:r>
              <a:rPr lang="en-US" smtClean="0"/>
              <a:t>, 2018</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018089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447800"/>
          </a:xfrm>
        </p:spPr>
        <p:txBody>
          <a:bodyPr>
            <a:noAutofit/>
          </a:bodyPr>
          <a:lstStyle/>
          <a:p>
            <a:r>
              <a:rPr lang="en-US" sz="2400" dirty="0" smtClean="0">
                <a:solidFill>
                  <a:srgbClr val="FFC000"/>
                </a:solidFill>
              </a:rPr>
              <a:t/>
            </a:r>
            <a:br>
              <a:rPr lang="en-US" sz="2400" dirty="0" smtClean="0">
                <a:solidFill>
                  <a:srgbClr val="FFC000"/>
                </a:solidFill>
              </a:rPr>
            </a:br>
            <a:r>
              <a:rPr lang="en-US" dirty="0" smtClean="0"/>
              <a:t>What are my responsibilities?</a:t>
            </a:r>
            <a:r>
              <a:rPr lang="en-US" sz="2400" dirty="0" smtClean="0">
                <a:solidFill>
                  <a:srgbClr val="FFC000"/>
                </a:solidFill>
              </a:rPr>
              <a:t/>
            </a:r>
            <a:br>
              <a:rPr lang="en-US" sz="2400" dirty="0" smtClean="0">
                <a:solidFill>
                  <a:srgbClr val="FFC000"/>
                </a:solidFill>
              </a:rPr>
            </a:br>
            <a:endParaRPr lang="en-US" sz="2400" dirty="0">
              <a:solidFill>
                <a:srgbClr val="FFC000"/>
              </a:solidFill>
            </a:endParaRPr>
          </a:p>
        </p:txBody>
      </p:sp>
      <p:sp>
        <p:nvSpPr>
          <p:cNvPr id="7" name="Content Placeholder 6"/>
          <p:cNvSpPr>
            <a:spLocks noGrp="1"/>
          </p:cNvSpPr>
          <p:nvPr>
            <p:ph idx="1"/>
          </p:nvPr>
        </p:nvSpPr>
        <p:spPr/>
        <p:txBody>
          <a:bodyPr>
            <a:normAutofit fontScale="85000" lnSpcReduction="20000"/>
          </a:bodyPr>
          <a:lstStyle/>
          <a:p>
            <a:pPr>
              <a:buNone/>
            </a:pPr>
            <a:r>
              <a:rPr lang="en-US" dirty="0" smtClean="0">
                <a:latin typeface="Times New Roman" pitchFamily="18" charset="0"/>
                <a:cs typeface="Times New Roman" pitchFamily="18" charset="0"/>
              </a:rPr>
              <a:t>	</a:t>
            </a:r>
            <a:r>
              <a:rPr lang="en-US" dirty="0" smtClean="0">
                <a:cs typeface="Times New Roman" pitchFamily="18" charset="0"/>
              </a:rPr>
              <a:t>You are a vital part of the effort to prevent, detect, and report Medicare non-compliance as well as possible fraud, waste, and abuse.  </a:t>
            </a:r>
          </a:p>
          <a:p>
            <a:pPr lvl="1">
              <a:buFont typeface="Arial" pitchFamily="34" charset="0"/>
              <a:buChar char="•"/>
            </a:pPr>
            <a:r>
              <a:rPr lang="en-US" b="1" u="sng" dirty="0" smtClean="0"/>
              <a:t>FIRST</a:t>
            </a:r>
            <a:r>
              <a:rPr lang="en-US" dirty="0" smtClean="0"/>
              <a:t> you are required to comply with all applicable statutory, regulatory, and other Part C or Part D requirements, including adopting and implementing an effective compliance program.</a:t>
            </a:r>
          </a:p>
          <a:p>
            <a:pPr lvl="1">
              <a:buFont typeface="Arial" pitchFamily="34" charset="0"/>
              <a:buChar char="•"/>
            </a:pPr>
            <a:r>
              <a:rPr lang="en-US" b="1" u="sng" dirty="0" smtClean="0"/>
              <a:t>SECOND</a:t>
            </a:r>
            <a:r>
              <a:rPr lang="en-US" dirty="0" smtClean="0"/>
              <a:t> you have a duty to the Medicare Program to report any violations of laws that you may be aware of. </a:t>
            </a:r>
          </a:p>
          <a:p>
            <a:pPr lvl="1">
              <a:buFont typeface="Arial" pitchFamily="34" charset="0"/>
              <a:buChar char="•"/>
            </a:pPr>
            <a:r>
              <a:rPr lang="en-US" b="1" u="sng" dirty="0" smtClean="0"/>
              <a:t>THIRD</a:t>
            </a:r>
            <a:r>
              <a:rPr lang="en-US" dirty="0" smtClean="0"/>
              <a:t> you have a duty to follow your organization’s      Code of Conduct that articulates your and your organization’s commitment to standards of conduct       and ethical rules of behavior.  </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6</a:t>
            </a:r>
            <a:endParaRPr lang="en-US" dirty="0"/>
          </a:p>
        </p:txBody>
      </p:sp>
      <p:pic>
        <p:nvPicPr>
          <p:cNvPr id="8"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554028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Effective Compliance </a:t>
            </a:r>
            <a:r>
              <a:rPr lang="en-US" sz="4000" dirty="0" smtClean="0"/>
              <a:t>Program</a:t>
            </a:r>
            <a:endParaRPr lang="en-US" sz="4000" dirty="0"/>
          </a:p>
        </p:txBody>
      </p:sp>
      <p:sp>
        <p:nvSpPr>
          <p:cNvPr id="3" name="Content Placeholder 2"/>
          <p:cNvSpPr>
            <a:spLocks noGrp="1"/>
          </p:cNvSpPr>
          <p:nvPr>
            <p:ph idx="1"/>
          </p:nvPr>
        </p:nvSpPr>
        <p:spPr>
          <a:xfrm>
            <a:off x="457200" y="1752600"/>
            <a:ext cx="8229600" cy="4373563"/>
          </a:xfrm>
        </p:spPr>
        <p:txBody>
          <a:bodyPr>
            <a:normAutofit/>
          </a:bodyPr>
          <a:lstStyle/>
          <a:p>
            <a:r>
              <a:rPr lang="en-US" dirty="0" smtClean="0"/>
              <a:t>Is essential to prevent, detect, and correct Medicare noncompliance as well as fraud, waste, and abuse.</a:t>
            </a:r>
          </a:p>
          <a:p>
            <a:endParaRPr lang="en-US" sz="1200" dirty="0" smtClean="0"/>
          </a:p>
          <a:p>
            <a:r>
              <a:rPr lang="en-US" dirty="0" smtClean="0"/>
              <a:t>Must, at a minimum, include the 7 core compliance program requirements. </a:t>
            </a:r>
          </a:p>
          <a:p>
            <a:endParaRPr lang="en-US" sz="1200" dirty="0"/>
          </a:p>
          <a:p>
            <a:pPr marL="0" indent="0">
              <a:buNone/>
            </a:pPr>
            <a:r>
              <a:rPr lang="en-US" dirty="0" smtClean="0"/>
              <a:t>(42 C.F.R. §422.503 and 42 C.F.R. §423.504)</a:t>
            </a:r>
          </a:p>
          <a:p>
            <a:pPr>
              <a:buClr>
                <a:srgbClr val="002060"/>
              </a:buClr>
              <a:buFont typeface="Calibri" pitchFamily="34" charset="0"/>
              <a:buChar char="—"/>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7</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160879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smtClean="0">
                <a:ln w="6350">
                  <a:noFill/>
                </a:ln>
                <a:solidFill>
                  <a:srgbClr val="FFC000"/>
                </a:solidFill>
                <a:effectLst>
                  <a:outerShdw blurRad="114300" dist="101600" dir="2700000" algn="tl" rotWithShape="0">
                    <a:srgbClr val="000000">
                      <a:alpha val="40000"/>
                    </a:srgbClr>
                  </a:outerShdw>
                </a:effectLst>
                <a:uLnTx/>
                <a:uFillTx/>
                <a:latin typeface="+mj-lt"/>
                <a:ea typeface="+mj-ea"/>
                <a:cs typeface="+mj-cs"/>
              </a:rPr>
              <a:t>Prevention</a:t>
            </a:r>
            <a:endParaRPr kumimoji="0" lang="en-US" sz="9600" b="1" i="0" u="none" strike="noStrike" kern="1200" cap="none" spc="0" normalizeH="0" baseline="0" noProof="0" dirty="0">
              <a:ln w="6350">
                <a:noFill/>
              </a:ln>
              <a:solidFill>
                <a:srgbClr val="FFC000"/>
              </a:solidFill>
              <a:effectLst>
                <a:outerShdw blurRad="114300" dist="101600" dir="2700000" algn="tl" rotWithShape="0">
                  <a:srgbClr val="000000">
                    <a:alpha val="40000"/>
                  </a:srgbClr>
                </a:outerShdw>
              </a:effectLst>
              <a:uLnTx/>
              <a:uFillTx/>
              <a:latin typeface="+mj-lt"/>
              <a:ea typeface="+mj-ea"/>
              <a:cs typeface="+mj-cs"/>
            </a:endParaRP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a:t>8</a:t>
            </a:r>
          </a:p>
        </p:txBody>
      </p:sp>
      <p:pic>
        <p:nvPicPr>
          <p:cNvPr id="5"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366099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I Prevent</a:t>
            </a:r>
            <a:br>
              <a:rPr lang="en-US" dirty="0" smtClean="0"/>
            </a:br>
            <a:r>
              <a:rPr lang="en-US" dirty="0" smtClean="0"/>
              <a:t>Fraud, Waste, and Abuse?</a:t>
            </a:r>
            <a:endParaRPr lang="en-US" dirty="0"/>
          </a:p>
        </p:txBody>
      </p:sp>
      <p:sp>
        <p:nvSpPr>
          <p:cNvPr id="3" name="Content Placeholder 2"/>
          <p:cNvSpPr>
            <a:spLocks noGrp="1"/>
          </p:cNvSpPr>
          <p:nvPr>
            <p:ph idx="1"/>
          </p:nvPr>
        </p:nvSpPr>
        <p:spPr>
          <a:xfrm>
            <a:off x="457200" y="1905000"/>
            <a:ext cx="8229600" cy="3657600"/>
          </a:xfrm>
        </p:spPr>
        <p:txBody>
          <a:bodyPr>
            <a:normAutofit lnSpcReduction="10000"/>
          </a:bodyPr>
          <a:lstStyle/>
          <a:p>
            <a:r>
              <a:rPr lang="en-US" dirty="0" smtClean="0"/>
              <a:t>Make sure you are up to date with laws, regulations, policies.</a:t>
            </a:r>
          </a:p>
          <a:p>
            <a:r>
              <a:rPr lang="en-US" dirty="0" smtClean="0"/>
              <a:t>Ensure you coordinate with other payers.</a:t>
            </a:r>
          </a:p>
          <a:p>
            <a:r>
              <a:rPr lang="en-US" dirty="0" smtClean="0"/>
              <a:t>Ensure data/billing is both accurate              and timely.</a:t>
            </a:r>
          </a:p>
          <a:p>
            <a:r>
              <a:rPr lang="en-US" dirty="0" smtClean="0"/>
              <a:t>Verify information provided to you.</a:t>
            </a:r>
          </a:p>
          <a:p>
            <a:r>
              <a:rPr lang="en-US" dirty="0" smtClean="0"/>
              <a:t>Be on the lookout for suspicious activity.</a:t>
            </a:r>
          </a:p>
          <a:p>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9</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327918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Procedures</a:t>
            </a:r>
            <a:endParaRPr lang="en-US" dirty="0"/>
          </a:p>
        </p:txBody>
      </p:sp>
      <p:sp>
        <p:nvSpPr>
          <p:cNvPr id="3" name="Content Placeholder 2"/>
          <p:cNvSpPr>
            <a:spLocks noGrp="1"/>
          </p:cNvSpPr>
          <p:nvPr>
            <p:ph idx="1"/>
          </p:nvPr>
        </p:nvSpPr>
        <p:spPr>
          <a:xfrm>
            <a:off x="457200" y="1676400"/>
            <a:ext cx="8229600" cy="4648200"/>
          </a:xfrm>
        </p:spPr>
        <p:txBody>
          <a:bodyPr>
            <a:normAutofit/>
          </a:bodyPr>
          <a:lstStyle/>
          <a:p>
            <a:pPr algn="ctr">
              <a:buNone/>
            </a:pPr>
            <a:r>
              <a:rPr lang="en-US" dirty="0" smtClean="0"/>
              <a:t>	Every sponsor, first tier, downstream             and related entity must have policies and procedures in place to address fraud, waste, and abuse.  These procedures should assist you in detecting, correcting, and preventing fraud, waste, and abuse.  </a:t>
            </a:r>
          </a:p>
          <a:p>
            <a:pPr>
              <a:buNone/>
            </a:pPr>
            <a:endParaRPr lang="en-US" sz="1200" dirty="0" smtClean="0"/>
          </a:p>
          <a:p>
            <a:pPr algn="ctr">
              <a:buNone/>
            </a:pPr>
            <a:r>
              <a:rPr lang="en-US" dirty="0" smtClean="0"/>
              <a:t>Make sure you are familiar with                        your entity’s policies and procedures.  </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10</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403866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Detection</a:t>
            </a:r>
            <a:endParaRPr kumimoji="0" lang="en-US" sz="96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mj-lt"/>
              <a:ea typeface="+mj-ea"/>
              <a:cs typeface="+mj-cs"/>
            </a:endParaRP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11</a:t>
            </a:r>
            <a:endParaRPr lang="en-US" dirty="0"/>
          </a:p>
        </p:txBody>
      </p:sp>
      <p:pic>
        <p:nvPicPr>
          <p:cNvPr id="5"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274725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Fraud, Waste, and Abuse</a:t>
            </a:r>
            <a:endParaRPr lang="en-US" dirty="0"/>
          </a:p>
        </p:txBody>
      </p:sp>
      <p:sp>
        <p:nvSpPr>
          <p:cNvPr id="3" name="Content Placeholder 2"/>
          <p:cNvSpPr>
            <a:spLocks noGrp="1"/>
          </p:cNvSpPr>
          <p:nvPr>
            <p:ph idx="1"/>
          </p:nvPr>
        </p:nvSpPr>
        <p:spPr/>
        <p:txBody>
          <a:bodyPr/>
          <a:lstStyle/>
          <a:p>
            <a:pPr algn="ctr">
              <a:buNone/>
            </a:pPr>
            <a:r>
              <a:rPr lang="en-US" dirty="0" smtClean="0"/>
              <a:t>In order to detect fraud, waste, and abuse </a:t>
            </a:r>
          </a:p>
          <a:p>
            <a:pPr algn="ctr">
              <a:buNone/>
            </a:pPr>
            <a:r>
              <a:rPr lang="en-US" dirty="0" smtClean="0"/>
              <a:t>you need to know the </a:t>
            </a:r>
            <a:r>
              <a:rPr lang="en-US" sz="3600" b="1" u="sng" dirty="0" smtClean="0"/>
              <a:t>Law</a:t>
            </a:r>
          </a:p>
          <a:p>
            <a:pPr algn="ctr">
              <a:buNone/>
            </a:pPr>
            <a:endParaRPr lang="en-US" sz="3600" b="1" u="sng" dirty="0" smtClean="0"/>
          </a:p>
          <a:p>
            <a:pPr algn="ctr">
              <a:buNone/>
            </a:pPr>
            <a:endParaRPr lang="en-US" sz="3600" b="1" u="sng"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12</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78595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FRAUD</a:t>
            </a:r>
            <a:endParaRPr lang="en-US" dirty="0"/>
          </a:p>
        </p:txBody>
      </p:sp>
      <p:sp>
        <p:nvSpPr>
          <p:cNvPr id="3" name="Content Placeholder 2"/>
          <p:cNvSpPr>
            <a:spLocks noGrp="1"/>
          </p:cNvSpPr>
          <p:nvPr>
            <p:ph idx="1"/>
          </p:nvPr>
        </p:nvSpPr>
        <p:spPr>
          <a:xfrm>
            <a:off x="457200" y="1752600"/>
            <a:ext cx="8229600" cy="4373563"/>
          </a:xfrm>
        </p:spPr>
        <p:txBody>
          <a:bodyPr>
            <a:normAutofit fontScale="92500" lnSpcReduction="10000"/>
          </a:bodyPr>
          <a:lstStyle/>
          <a:p>
            <a:pPr algn="ctr">
              <a:buNone/>
            </a:pPr>
            <a:r>
              <a:rPr lang="en-US" dirty="0" smtClean="0"/>
              <a:t>	Knowingly and willfully executing, or attempting to execute, a scheme or artifice to defraud any health care benefit program; or to obtain, by means of false or fraudulent pretenses, representations, or promises, any of the money or property owned by, or under the custody or control of, any health care benefit program.</a:t>
            </a:r>
          </a:p>
          <a:p>
            <a:pPr algn="ctr">
              <a:buNone/>
            </a:pPr>
            <a:endParaRPr lang="en-US" dirty="0" smtClean="0"/>
          </a:p>
          <a:p>
            <a:pPr>
              <a:buNone/>
            </a:pPr>
            <a:r>
              <a:rPr lang="en-US" dirty="0" smtClean="0"/>
              <a:t>18 United States Code §1347</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13</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482068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That Mean?</a:t>
            </a:r>
            <a:endParaRPr lang="en-US" dirty="0"/>
          </a:p>
        </p:txBody>
      </p:sp>
      <p:sp>
        <p:nvSpPr>
          <p:cNvPr id="3" name="Content Placeholder 2"/>
          <p:cNvSpPr>
            <a:spLocks noGrp="1"/>
          </p:cNvSpPr>
          <p:nvPr>
            <p:ph idx="1"/>
          </p:nvPr>
        </p:nvSpPr>
        <p:spPr/>
        <p:txBody>
          <a:bodyPr>
            <a:normAutofit/>
          </a:bodyPr>
          <a:lstStyle/>
          <a:p>
            <a:pPr algn="ctr">
              <a:buNone/>
            </a:pPr>
            <a:r>
              <a:rPr lang="en-US" dirty="0" smtClean="0"/>
              <a:t>	Intentionally submitting false information to the government or a government contractor in order to get money or a benefit.</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14</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632156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and Abuse</a:t>
            </a:r>
            <a:endParaRPr lang="en-US" dirty="0"/>
          </a:p>
        </p:txBody>
      </p:sp>
      <p:sp>
        <p:nvSpPr>
          <p:cNvPr id="3" name="Content Placeholder 2"/>
          <p:cNvSpPr>
            <a:spLocks noGrp="1"/>
          </p:cNvSpPr>
          <p:nvPr>
            <p:ph idx="1"/>
          </p:nvPr>
        </p:nvSpPr>
        <p:spPr>
          <a:xfrm>
            <a:off x="457200" y="1828800"/>
            <a:ext cx="8229600" cy="4495800"/>
          </a:xfrm>
        </p:spPr>
        <p:txBody>
          <a:bodyPr>
            <a:normAutofit fontScale="77500" lnSpcReduction="20000"/>
          </a:bodyPr>
          <a:lstStyle/>
          <a:p>
            <a:pPr>
              <a:buNone/>
            </a:pPr>
            <a:r>
              <a:rPr lang="en-US" b="1" dirty="0" smtClean="0"/>
              <a:t>Waste</a:t>
            </a:r>
            <a:r>
              <a:rPr lang="en-US" dirty="0" smtClean="0"/>
              <a:t>: overutilization of services, or other practices that, directly or indirectly, result in unnecessary costs to the Medicare Program. Waste is generally not considered to be caused by criminally negligent actions but rather the misuse of resources.</a:t>
            </a:r>
          </a:p>
          <a:p>
            <a:pPr>
              <a:buNone/>
            </a:pPr>
            <a:endParaRPr lang="en-US" b="1" dirty="0" smtClean="0"/>
          </a:p>
          <a:p>
            <a:pPr>
              <a:buNone/>
            </a:pPr>
            <a:r>
              <a:rPr lang="en-US" b="1" dirty="0" smtClean="0"/>
              <a:t>Abuse</a:t>
            </a:r>
            <a:r>
              <a:rPr lang="en-US" dirty="0" smtClean="0"/>
              <a:t>: includes actions that may, directly or indirectly, result in unnecessary costs to the Medicare Program. Abuse involves payment for items or services when there is not legal entitlement to that payment and the provider has not knowingly and or/intentionally  misrepresented facts to obtain payment.</a:t>
            </a:r>
          </a:p>
          <a:p>
            <a:pPr>
              <a:buNone/>
            </a:pPr>
            <a:r>
              <a:rPr lang="en-US" dirty="0" smtClean="0"/>
              <a:t>	</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15</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40670292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30763"/>
          </a:xfrm>
        </p:spPr>
        <p:txBody>
          <a:bodyPr anchor="t">
            <a:normAutofit/>
          </a:bodyPr>
          <a:lstStyle/>
          <a:p>
            <a:pPr marL="4763" indent="-4763">
              <a:buNone/>
            </a:pPr>
            <a:endParaRPr lang="en-US" sz="1000" dirty="0" smtClean="0"/>
          </a:p>
          <a:p>
            <a:pPr marL="4763" indent="-4763">
              <a:buNone/>
            </a:pPr>
            <a:r>
              <a:rPr lang="en-US" sz="2000" dirty="0" smtClean="0"/>
              <a:t>This training module consists of two part: (1) Medicare Parts C &amp; D Fraud, Waste, and Abuse (FWA) Training and (2) Medicare Parts C &amp; D General Compliance Training. </a:t>
            </a:r>
            <a:r>
              <a:rPr lang="en-US" sz="2000" dirty="0"/>
              <a:t> </a:t>
            </a:r>
            <a:r>
              <a:rPr lang="en-US" sz="2000" dirty="0" smtClean="0"/>
              <a:t>All persons who provide health or administrative services to Medicare enrollees must satisfy general compliance and FWA training requirements.  This module </a:t>
            </a:r>
            <a:r>
              <a:rPr lang="en-US" sz="2000" i="1" dirty="0" smtClean="0"/>
              <a:t>may</a:t>
            </a:r>
            <a:r>
              <a:rPr lang="en-US" sz="2000" dirty="0" smtClean="0"/>
              <a:t> be used to satisfy both requirements.</a:t>
            </a:r>
          </a:p>
        </p:txBody>
      </p:sp>
      <p:sp>
        <p:nvSpPr>
          <p:cNvPr id="3" name="Title 2"/>
          <p:cNvSpPr>
            <a:spLocks noGrp="1"/>
          </p:cNvSpPr>
          <p:nvPr>
            <p:ph type="title"/>
          </p:nvPr>
        </p:nvSpPr>
        <p:spPr>
          <a:xfrm>
            <a:off x="0" y="0"/>
            <a:ext cx="9144000" cy="990600"/>
          </a:xfrm>
        </p:spPr>
        <p:txBody>
          <a:bodyPr/>
          <a:lstStyle/>
          <a:p>
            <a:r>
              <a:rPr lang="en-US" dirty="0" smtClean="0"/>
              <a:t>Important Notice</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i</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995608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a:t>
            </a:r>
            <a:br>
              <a:rPr lang="en-US" dirty="0" smtClean="0"/>
            </a:br>
            <a:r>
              <a:rPr lang="en-US" dirty="0" smtClean="0"/>
              <a:t>Fraud, Waste, and Abuse</a:t>
            </a:r>
            <a:endParaRPr lang="en-US" dirty="0"/>
          </a:p>
        </p:txBody>
      </p:sp>
      <p:sp>
        <p:nvSpPr>
          <p:cNvPr id="3" name="Content Placeholder 2"/>
          <p:cNvSpPr>
            <a:spLocks noGrp="1"/>
          </p:cNvSpPr>
          <p:nvPr>
            <p:ph idx="1"/>
          </p:nvPr>
        </p:nvSpPr>
        <p:spPr>
          <a:xfrm>
            <a:off x="457200" y="1828801"/>
            <a:ext cx="8229600" cy="4038599"/>
          </a:xfrm>
        </p:spPr>
        <p:txBody>
          <a:bodyPr>
            <a:normAutofit/>
          </a:bodyPr>
          <a:lstStyle/>
          <a:p>
            <a:pPr algn="ctr">
              <a:spcBef>
                <a:spcPts val="600"/>
              </a:spcBef>
              <a:buNone/>
            </a:pPr>
            <a:r>
              <a:rPr lang="en-US" dirty="0" smtClean="0"/>
              <a:t>	There are differences between fraud, waste, and abuse.  One of the primary differences is intent and knowledge.  Fraud requires the person to have an intent to obtain payment and the knowledge that their actions are wrong.  Waste and abuse may involve obtaining an improper payment, but does not require the same intent and knowledge.</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16</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334946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Report Fraud, Waste, and Abuse</a:t>
            </a:r>
            <a:endParaRPr lang="en-US" dirty="0"/>
          </a:p>
        </p:txBody>
      </p:sp>
      <p:sp>
        <p:nvSpPr>
          <p:cNvPr id="3" name="Content Placeholder 2"/>
          <p:cNvSpPr>
            <a:spLocks noGrp="1"/>
          </p:cNvSpPr>
          <p:nvPr>
            <p:ph idx="1"/>
          </p:nvPr>
        </p:nvSpPr>
        <p:spPr>
          <a:xfrm>
            <a:off x="152401" y="1905000"/>
            <a:ext cx="8610599" cy="4038600"/>
          </a:xfrm>
        </p:spPr>
        <p:txBody>
          <a:bodyPr>
            <a:normAutofit/>
          </a:bodyPr>
          <a:lstStyle/>
          <a:p>
            <a:pPr algn="ctr">
              <a:buNone/>
            </a:pPr>
            <a:r>
              <a:rPr lang="en-US" dirty="0" smtClean="0"/>
              <a:t>	Do not be concerned about whether it is         fraud, waste, or abuse.  Just report any concerns to your compliance department or your     sponsor’s compliance department.  Your   sponsor’s compliance department area will investigate and make the proper determination.</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17</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346215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Indicators of Potential                                 Fraud, Waste, and Abuse</a:t>
            </a:r>
            <a:endParaRPr lang="en-US" dirty="0"/>
          </a:p>
        </p:txBody>
      </p:sp>
      <p:sp>
        <p:nvSpPr>
          <p:cNvPr id="3" name="Content Placeholder 2"/>
          <p:cNvSpPr>
            <a:spLocks noGrp="1"/>
          </p:cNvSpPr>
          <p:nvPr>
            <p:ph idx="1"/>
          </p:nvPr>
        </p:nvSpPr>
        <p:spPr>
          <a:xfrm>
            <a:off x="457200" y="1828801"/>
            <a:ext cx="8109531" cy="3810000"/>
          </a:xfrm>
        </p:spPr>
        <p:txBody>
          <a:bodyPr/>
          <a:lstStyle/>
          <a:p>
            <a:pPr algn="ctr">
              <a:buNone/>
            </a:pPr>
            <a:endParaRPr lang="en-US" sz="1200" dirty="0" smtClean="0"/>
          </a:p>
          <a:p>
            <a:pPr algn="ctr">
              <a:buNone/>
            </a:pPr>
            <a:r>
              <a:rPr lang="en-US" dirty="0" smtClean="0"/>
              <a:t>Now that you know what fraud, waste, and abuse are, you need to be able to recognize           the signs of someone committing                           fraud, waste, or abuse.</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18</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21639524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Indicators of Potential                    Fraud, Waste, and Abuse</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	The following slides present issues that          may be potential fraud, waste, or abuse.        Each slide provides areas to keep an eye on, depending on your role as a sponsor, pharmacy, or other entity involved in the     Part C and/or Part D programs.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19</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427479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Indicators:</a:t>
            </a:r>
            <a:br>
              <a:rPr lang="en-US" dirty="0" smtClean="0"/>
            </a:br>
            <a:r>
              <a:rPr lang="en-US" dirty="0" smtClean="0"/>
              <a:t>Potential Beneficiary Issues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Does the prescription look altered or possibly forged?</a:t>
            </a:r>
          </a:p>
          <a:p>
            <a:r>
              <a:rPr lang="en-US" dirty="0" smtClean="0"/>
              <a:t>Have you filled numerous identical prescriptions for this beneficiary, possibly from different doctors?</a:t>
            </a:r>
          </a:p>
          <a:p>
            <a:r>
              <a:rPr lang="en-US" dirty="0" smtClean="0"/>
              <a:t>Is the person receiving the service/picking up the prescription the actual beneficiary (identity theft)? </a:t>
            </a:r>
          </a:p>
          <a:p>
            <a:r>
              <a:rPr lang="en-US" dirty="0" smtClean="0"/>
              <a:t>Is the prescription appropriate based on beneficiary’s other prescriptions?</a:t>
            </a:r>
          </a:p>
          <a:p>
            <a:r>
              <a:rPr lang="en-US" dirty="0" smtClean="0"/>
              <a:t>Does the beneficiary’s medical history support the services being requested?</a:t>
            </a:r>
          </a:p>
          <a:p>
            <a:pPr>
              <a:buClr>
                <a:schemeClr val="tx2"/>
              </a:buClr>
              <a:buFont typeface="Wingdings" pitchFamily="2" charset="2"/>
              <a:buChar char="Ø"/>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20</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76747564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Indicators:</a:t>
            </a:r>
            <a:br>
              <a:rPr lang="en-US" dirty="0" smtClean="0"/>
            </a:br>
            <a:r>
              <a:rPr lang="en-US" dirty="0" smtClean="0"/>
              <a:t>Potential Provider Issues</a:t>
            </a:r>
            <a:endParaRPr lang="en-US" dirty="0"/>
          </a:p>
        </p:txBody>
      </p:sp>
      <p:sp>
        <p:nvSpPr>
          <p:cNvPr id="3" name="Content Placeholder 2"/>
          <p:cNvSpPr>
            <a:spLocks noGrp="1"/>
          </p:cNvSpPr>
          <p:nvPr>
            <p:ph idx="1"/>
          </p:nvPr>
        </p:nvSpPr>
        <p:spPr>
          <a:xfrm>
            <a:off x="457200" y="1752600"/>
            <a:ext cx="8109531" cy="4572000"/>
          </a:xfrm>
        </p:spPr>
        <p:txBody>
          <a:bodyPr>
            <a:normAutofit/>
          </a:bodyPr>
          <a:lstStyle/>
          <a:p>
            <a:r>
              <a:rPr lang="en-US" sz="2800" dirty="0" smtClean="0"/>
              <a:t>Does the provider write for diverse drugs or primarily only for controlled substances?</a:t>
            </a:r>
          </a:p>
          <a:p>
            <a:r>
              <a:rPr lang="en-US" sz="2800" dirty="0" smtClean="0"/>
              <a:t>Are the provider’s prescriptions  appropriate for the member’s health condition (medically necessary)?</a:t>
            </a:r>
          </a:p>
          <a:p>
            <a:r>
              <a:rPr lang="en-US" sz="2800" dirty="0" smtClean="0"/>
              <a:t>Is the provider writing for a higher quantity than medically necessary for the condition?</a:t>
            </a:r>
          </a:p>
          <a:p>
            <a:r>
              <a:rPr lang="en-US" sz="2800" dirty="0" smtClean="0"/>
              <a:t>Is the provider performing unnecessary services     for the member?</a:t>
            </a:r>
          </a:p>
          <a:p>
            <a:pPr>
              <a:buClr>
                <a:schemeClr val="tx2"/>
              </a:buClr>
              <a:buFont typeface="Wingdings" pitchFamily="2" charset="2"/>
              <a:buChar char="Ø"/>
            </a:pPr>
            <a:endParaRPr lang="en-US" dirty="0" smtClean="0"/>
          </a:p>
          <a:p>
            <a:pPr>
              <a:buClr>
                <a:schemeClr val="tx2"/>
              </a:buClr>
              <a:buFont typeface="Wingdings" pitchFamily="2" charset="2"/>
              <a:buChar char="Ø"/>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21</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4236257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Indicators:</a:t>
            </a:r>
            <a:br>
              <a:rPr lang="en-US" dirty="0" smtClean="0"/>
            </a:br>
            <a:r>
              <a:rPr lang="en-US" dirty="0" smtClean="0"/>
              <a:t>Potential Provider Issues</a:t>
            </a:r>
            <a:endParaRPr lang="en-US" dirty="0"/>
          </a:p>
        </p:txBody>
      </p:sp>
      <p:sp>
        <p:nvSpPr>
          <p:cNvPr id="3" name="Content Placeholder 2"/>
          <p:cNvSpPr>
            <a:spLocks noGrp="1"/>
          </p:cNvSpPr>
          <p:nvPr>
            <p:ph idx="1"/>
          </p:nvPr>
        </p:nvSpPr>
        <p:spPr/>
        <p:txBody>
          <a:bodyPr/>
          <a:lstStyle/>
          <a:p>
            <a:r>
              <a:rPr lang="en-US" dirty="0" smtClean="0"/>
              <a:t>Is the provider’s diagnosis for the member supported in the medical record?</a:t>
            </a:r>
          </a:p>
          <a:p>
            <a:r>
              <a:rPr lang="en-US" dirty="0" smtClean="0"/>
              <a:t>Does the provider bill the sponsor for services not provided?</a:t>
            </a:r>
          </a:p>
          <a:p>
            <a:endParaRPr lang="en-US" dirty="0" smtClean="0"/>
          </a:p>
          <a:p>
            <a:endParaRPr lang="en-US" dirty="0" smtClean="0"/>
          </a:p>
          <a:p>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22</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4044417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Indicators:</a:t>
            </a:r>
            <a:br>
              <a:rPr lang="en-US" dirty="0" smtClean="0"/>
            </a:br>
            <a:r>
              <a:rPr lang="en-US" dirty="0" smtClean="0"/>
              <a:t>Potential Pharmacy Issues</a:t>
            </a:r>
            <a:endParaRPr lang="en-US" dirty="0"/>
          </a:p>
        </p:txBody>
      </p:sp>
      <p:sp>
        <p:nvSpPr>
          <p:cNvPr id="3" name="Content Placeholder 2"/>
          <p:cNvSpPr>
            <a:spLocks noGrp="1"/>
          </p:cNvSpPr>
          <p:nvPr>
            <p:ph idx="1"/>
          </p:nvPr>
        </p:nvSpPr>
        <p:spPr/>
        <p:txBody>
          <a:bodyPr>
            <a:normAutofit lnSpcReduction="10000"/>
          </a:bodyPr>
          <a:lstStyle/>
          <a:p>
            <a:r>
              <a:rPr lang="en-US" dirty="0" smtClean="0"/>
              <a:t>Are the dispensed drugs expired, fake, diluted or illegal?</a:t>
            </a:r>
          </a:p>
          <a:p>
            <a:r>
              <a:rPr lang="en-US" dirty="0" smtClean="0"/>
              <a:t>Do you see prescriptions being altered (changing quantities or Dispense As Written)?</a:t>
            </a:r>
          </a:p>
          <a:p>
            <a:r>
              <a:rPr lang="en-US" dirty="0" smtClean="0"/>
              <a:t>Are proper provisions made if the entire prescription cannot be filled (no additional dispensing fees for split prescriptions)?</a:t>
            </a:r>
          </a:p>
          <a:p>
            <a:r>
              <a:rPr lang="en-US" dirty="0" smtClean="0"/>
              <a:t>Are generics provided when the prescription requires that brand be dispensed?</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23</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675934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Indicators:</a:t>
            </a:r>
            <a:br>
              <a:rPr lang="en-US" dirty="0" smtClean="0"/>
            </a:br>
            <a:r>
              <a:rPr lang="en-US" dirty="0" smtClean="0"/>
              <a:t>Potential Pharmacy Issues</a:t>
            </a:r>
            <a:endParaRPr lang="en-US" dirty="0"/>
          </a:p>
        </p:txBody>
      </p:sp>
      <p:sp>
        <p:nvSpPr>
          <p:cNvPr id="3" name="Content Placeholder 2"/>
          <p:cNvSpPr>
            <a:spLocks noGrp="1"/>
          </p:cNvSpPr>
          <p:nvPr>
            <p:ph idx="1"/>
          </p:nvPr>
        </p:nvSpPr>
        <p:spPr>
          <a:xfrm>
            <a:off x="380999" y="1828800"/>
            <a:ext cx="8185731" cy="4297363"/>
          </a:xfrm>
        </p:spPr>
        <p:txBody>
          <a:bodyPr/>
          <a:lstStyle/>
          <a:p>
            <a:r>
              <a:rPr lang="en-US" dirty="0" smtClean="0"/>
              <a:t>Are PBMs being billed for prescriptions that are not filled or picked up?</a:t>
            </a:r>
          </a:p>
          <a:p>
            <a:r>
              <a:rPr lang="en-US" dirty="0" smtClean="0"/>
              <a:t>Are drugs being diverted (drugs meant             for nursing homes, hospice, etc. being sent elsewhere)?</a:t>
            </a:r>
          </a:p>
          <a:p>
            <a:endParaRPr lang="en-US" dirty="0" smtClean="0"/>
          </a:p>
          <a:p>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24</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711306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Indicators:</a:t>
            </a:r>
            <a:br>
              <a:rPr lang="en-US" dirty="0" smtClean="0"/>
            </a:br>
            <a:r>
              <a:rPr lang="en-US" dirty="0" smtClean="0"/>
              <a:t>Potential Wholesaler Issues</a:t>
            </a:r>
            <a:endParaRPr lang="en-US" dirty="0"/>
          </a:p>
        </p:txBody>
      </p:sp>
      <p:sp>
        <p:nvSpPr>
          <p:cNvPr id="3" name="Content Placeholder 2"/>
          <p:cNvSpPr>
            <a:spLocks noGrp="1"/>
          </p:cNvSpPr>
          <p:nvPr>
            <p:ph idx="1"/>
          </p:nvPr>
        </p:nvSpPr>
        <p:spPr>
          <a:xfrm>
            <a:off x="457200" y="2133600"/>
            <a:ext cx="8229600" cy="2971800"/>
          </a:xfrm>
        </p:spPr>
        <p:txBody>
          <a:bodyPr>
            <a:normAutofit lnSpcReduction="10000"/>
          </a:bodyPr>
          <a:lstStyle/>
          <a:p>
            <a:r>
              <a:rPr lang="en-US" dirty="0" smtClean="0"/>
              <a:t>Is the wholesaler distributing fake, diluted, expired, or illegally imported drugs?</a:t>
            </a:r>
          </a:p>
          <a:p>
            <a:r>
              <a:rPr lang="en-US" dirty="0" smtClean="0"/>
              <a:t>Is the wholesaler diverting drugs meant for nursing homes, hospices, and AIDS clinics and then marking up the prices and sending to other smaller wholesalers or to pharmacies?</a:t>
            </a:r>
          </a:p>
          <a:p>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25</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323142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smtClean="0"/>
              <a:t>Please select the appropriate training link below.  At the conclusion of the selected part, you will be returned to this screen.</a:t>
            </a:r>
            <a:endParaRPr lang="en-US" sz="2000" dirty="0"/>
          </a:p>
          <a:p>
            <a:pPr marL="514350" indent="-514350">
              <a:buAutoNum type="arabicParenR"/>
            </a:pPr>
            <a:endParaRPr lang="en-US" sz="2000" dirty="0" smtClean="0"/>
          </a:p>
          <a:p>
            <a:pPr marL="514350" indent="-514350">
              <a:buAutoNum type="arabicParenR"/>
            </a:pPr>
            <a:r>
              <a:rPr lang="en-US" sz="2000" dirty="0" smtClean="0">
                <a:hlinkClick r:id="rId3" action="ppaction://hlinksldjump"/>
              </a:rPr>
              <a:t>Fraud, Waste, and Abuse Training</a:t>
            </a:r>
            <a:endParaRPr lang="en-US" sz="2000" dirty="0" smtClean="0"/>
          </a:p>
          <a:p>
            <a:pPr marL="514350" indent="-514350">
              <a:buAutoNum type="arabicParenR"/>
            </a:pPr>
            <a:endParaRPr lang="en-US" sz="2000" dirty="0"/>
          </a:p>
          <a:p>
            <a:pPr marL="514350" indent="-514350">
              <a:buAutoNum type="arabicParenR"/>
            </a:pPr>
            <a:r>
              <a:rPr lang="en-US" sz="2000" dirty="0" smtClean="0">
                <a:hlinkClick r:id="rId4" action="ppaction://hlinksldjump"/>
              </a:rPr>
              <a:t>General Compliance Training</a:t>
            </a:r>
            <a:endParaRPr lang="en-US" sz="2000" dirty="0"/>
          </a:p>
        </p:txBody>
      </p:sp>
      <p:sp>
        <p:nvSpPr>
          <p:cNvPr id="3" name="Title 2"/>
          <p:cNvSpPr>
            <a:spLocks noGrp="1"/>
          </p:cNvSpPr>
          <p:nvPr>
            <p:ph type="title"/>
          </p:nvPr>
        </p:nvSpPr>
        <p:spPr/>
        <p:txBody>
          <a:bodyPr/>
          <a:lstStyle/>
          <a:p>
            <a:r>
              <a:rPr lang="en-US" dirty="0" smtClean="0"/>
              <a:t>Table of Contents</a:t>
            </a:r>
            <a:endParaRPr lang="en-US" dirty="0"/>
          </a:p>
        </p:txBody>
      </p:sp>
      <p:pic>
        <p:nvPicPr>
          <p:cNvPr id="5" name="bjClassifierImageBottom" descr="P3 - text.png"/>
          <p:cNvPicPr>
            <a:picLocks noChangeAspect="1"/>
          </p:cNvPicPr>
          <p:nvPr/>
        </p:nvPicPr>
        <p:blipFill>
          <a:blip r:embed="rId5"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011199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Indicators:</a:t>
            </a:r>
            <a:br>
              <a:rPr lang="en-US" dirty="0" smtClean="0"/>
            </a:br>
            <a:r>
              <a:rPr lang="en-US" dirty="0" smtClean="0"/>
              <a:t>Potential Manufacturer Issues</a:t>
            </a:r>
            <a:endParaRPr lang="en-US" dirty="0"/>
          </a:p>
        </p:txBody>
      </p:sp>
      <p:sp>
        <p:nvSpPr>
          <p:cNvPr id="3" name="Content Placeholder 2"/>
          <p:cNvSpPr>
            <a:spLocks noGrp="1"/>
          </p:cNvSpPr>
          <p:nvPr>
            <p:ph idx="1"/>
          </p:nvPr>
        </p:nvSpPr>
        <p:spPr/>
        <p:txBody>
          <a:bodyPr>
            <a:normAutofit/>
          </a:bodyPr>
          <a:lstStyle/>
          <a:p>
            <a:r>
              <a:rPr lang="en-US" dirty="0" smtClean="0"/>
              <a:t>Does the manufacturer promote off label    drug usage?</a:t>
            </a:r>
          </a:p>
          <a:p>
            <a:r>
              <a:rPr lang="en-US" dirty="0" smtClean="0"/>
              <a:t>Does the manufacturer provide samples, knowing that the samples will be billed to a federal health care program?</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26</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198376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Indicators:</a:t>
            </a:r>
            <a:br>
              <a:rPr lang="en-US" dirty="0" smtClean="0"/>
            </a:br>
            <a:r>
              <a:rPr lang="en-US" dirty="0" smtClean="0"/>
              <a:t>Potential Sponsor Issues</a:t>
            </a:r>
            <a:endParaRPr lang="en-US" dirty="0"/>
          </a:p>
        </p:txBody>
      </p:sp>
      <p:sp>
        <p:nvSpPr>
          <p:cNvPr id="3" name="Content Placeholder 2"/>
          <p:cNvSpPr>
            <a:spLocks noGrp="1"/>
          </p:cNvSpPr>
          <p:nvPr>
            <p:ph idx="1"/>
          </p:nvPr>
        </p:nvSpPr>
        <p:spPr>
          <a:xfrm>
            <a:off x="457200" y="1676400"/>
            <a:ext cx="8229600" cy="4648200"/>
          </a:xfrm>
        </p:spPr>
        <p:txBody>
          <a:bodyPr>
            <a:normAutofit lnSpcReduction="10000"/>
          </a:bodyPr>
          <a:lstStyle/>
          <a:p>
            <a:r>
              <a:rPr lang="en-US" dirty="0" smtClean="0"/>
              <a:t>Does the sponsor offer cash inducements for beneficiaries to join the plan?</a:t>
            </a:r>
          </a:p>
          <a:p>
            <a:r>
              <a:rPr lang="en-US" dirty="0" smtClean="0"/>
              <a:t>Does the sponsor lead the beneficiary to believe that the cost of benefits are one price, only for the beneficiary to find out that the actual costs are higher?</a:t>
            </a:r>
          </a:p>
          <a:p>
            <a:r>
              <a:rPr lang="en-US" dirty="0" smtClean="0"/>
              <a:t>Does the sponsor use unlicensed agents?</a:t>
            </a:r>
          </a:p>
          <a:p>
            <a:r>
              <a:rPr lang="en-US" dirty="0" smtClean="0"/>
              <a:t>Does the sponsor encourage/support inappropriate risk adjustment submissions?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27</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790756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706562"/>
          </a:xfrm>
        </p:spPr>
        <p:txBody>
          <a:bodyPr>
            <a:normAutofit/>
          </a:bodyPr>
          <a:lstStyle/>
          <a:p>
            <a:r>
              <a:rPr lang="en-US" dirty="0" smtClean="0">
                <a:solidFill>
                  <a:schemeClr val="tx2"/>
                </a:solidFill>
              </a:rPr>
              <a:t>How Do I Report </a:t>
            </a:r>
            <a:br>
              <a:rPr lang="en-US" dirty="0" smtClean="0">
                <a:solidFill>
                  <a:schemeClr val="tx2"/>
                </a:solidFill>
              </a:rPr>
            </a:br>
            <a:r>
              <a:rPr lang="en-US" dirty="0" smtClean="0">
                <a:solidFill>
                  <a:schemeClr val="tx2"/>
                </a:solidFill>
              </a:rPr>
              <a:t>Fraud, Waste, or Abuse?</a:t>
            </a:r>
            <a:endParaRPr lang="en-US" dirty="0">
              <a:solidFill>
                <a:schemeClr val="tx2"/>
              </a:solidFill>
            </a:endParaRP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28</a:t>
            </a:r>
            <a:endParaRPr lang="en-US" dirty="0"/>
          </a:p>
        </p:txBody>
      </p:sp>
      <p:pic>
        <p:nvPicPr>
          <p:cNvPr id="5"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018836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Reporting Fraud, Waste, and Abuse</a:t>
            </a:r>
            <a:endParaRPr lang="en-US" dirty="0"/>
          </a:p>
        </p:txBody>
      </p:sp>
      <p:sp>
        <p:nvSpPr>
          <p:cNvPr id="3" name="Content Placeholder 2"/>
          <p:cNvSpPr>
            <a:spLocks noGrp="1"/>
          </p:cNvSpPr>
          <p:nvPr>
            <p:ph idx="1"/>
          </p:nvPr>
        </p:nvSpPr>
        <p:spPr/>
        <p:txBody>
          <a:bodyPr>
            <a:normAutofit/>
          </a:bodyPr>
          <a:lstStyle/>
          <a:p>
            <a:pPr algn="ctr">
              <a:buNone/>
            </a:pPr>
            <a:r>
              <a:rPr lang="en-US" dirty="0" smtClean="0"/>
              <a:t>Everyone is required to report suspected instances of fraud, waste, and abuse.          Your sponsor’s Code of Conduct and Ethics should clearly state this obligation.       Sponsors may not retaliate against you for making a good faith effort in reporting.</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29</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4152834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Reporting Fraud, Waste, and Abuse</a:t>
            </a:r>
            <a:endParaRPr lang="en-US" dirty="0"/>
          </a:p>
        </p:txBody>
      </p:sp>
      <p:sp>
        <p:nvSpPr>
          <p:cNvPr id="3" name="Content Placeholder 2"/>
          <p:cNvSpPr>
            <a:spLocks noGrp="1"/>
          </p:cNvSpPr>
          <p:nvPr>
            <p:ph idx="1"/>
          </p:nvPr>
        </p:nvSpPr>
        <p:spPr/>
        <p:txBody>
          <a:bodyPr>
            <a:normAutofit fontScale="85000" lnSpcReduction="10000"/>
          </a:bodyPr>
          <a:lstStyle/>
          <a:p>
            <a:pPr algn="ctr">
              <a:buNone/>
            </a:pPr>
            <a:r>
              <a:rPr lang="en-US" sz="3200" dirty="0" smtClean="0"/>
              <a:t>	Every MA-PD and PDP sponsor is required to have a mechanism in place in which potential fraud, waste,    or abuse may be reported by employees, first tier, downstream, and related entities.  Each sponsor      must be able to accept anonymous reports and     cannot retaliate against you for reporting.            Review your sponsor’s materials for the ways                to report fraud, waste, and abuse.  </a:t>
            </a:r>
          </a:p>
          <a:p>
            <a:pPr algn="ctr">
              <a:buNone/>
            </a:pPr>
            <a:endParaRPr lang="en-US" sz="2800" dirty="0" smtClean="0"/>
          </a:p>
          <a:p>
            <a:pPr algn="ctr">
              <a:buNone/>
            </a:pPr>
            <a:r>
              <a:rPr lang="en-US" sz="3200" dirty="0" smtClean="0"/>
              <a:t>	When in doubt, call the MA-PD or PDP fraud, waste, and abuse Hotline or the Compliance Department.</a:t>
            </a:r>
            <a:endParaRPr lang="en-US" sz="3200"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30</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49849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Correction</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31</a:t>
            </a:r>
            <a:endParaRPr lang="en-US" dirty="0"/>
          </a:p>
        </p:txBody>
      </p:sp>
      <p:pic>
        <p:nvPicPr>
          <p:cNvPr id="5"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483358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Correction</a:t>
            </a:r>
            <a:endParaRPr lang="en-US" dirty="0"/>
          </a:p>
        </p:txBody>
      </p:sp>
      <p:sp>
        <p:nvSpPr>
          <p:cNvPr id="3" name="Content Placeholder 2"/>
          <p:cNvSpPr>
            <a:spLocks noGrp="1"/>
          </p:cNvSpPr>
          <p:nvPr>
            <p:ph idx="1"/>
          </p:nvPr>
        </p:nvSpPr>
        <p:spPr>
          <a:xfrm>
            <a:off x="457200" y="1905000"/>
            <a:ext cx="8229600" cy="3200400"/>
          </a:xfrm>
        </p:spPr>
        <p:txBody>
          <a:bodyPr>
            <a:normAutofit/>
          </a:bodyPr>
          <a:lstStyle/>
          <a:p>
            <a:pPr algn="ctr">
              <a:buNone/>
            </a:pPr>
            <a:r>
              <a:rPr lang="en-US" dirty="0" smtClean="0"/>
              <a:t>	Once fraud, waste, or abuse has been detected it must be promptly corrected.  Correcting the problem saves the government money and ensures you are in compliance with CMS’ requirements.</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32</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059056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Correct Issues?</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t>	Once issues have been identified, a plan         to correct the issue needs to be developed.  Consult your compliance officer or               your sponsor’s compliance officer to             find out the process for the                      corrective action plan development.</a:t>
            </a:r>
          </a:p>
          <a:p>
            <a:pPr algn="ctr">
              <a:buNone/>
            </a:pPr>
            <a:endParaRPr lang="en-US" sz="2000" dirty="0" smtClean="0"/>
          </a:p>
          <a:p>
            <a:pPr algn="ctr">
              <a:buNone/>
            </a:pPr>
            <a:r>
              <a:rPr lang="en-US" dirty="0" smtClean="0"/>
              <a:t>	The actual plan is going to vary,          depending on the specific circumstances.  </a:t>
            </a:r>
          </a:p>
          <a:p>
            <a:pPr algn="ctr">
              <a:buNone/>
            </a:pPr>
            <a:endParaRPr lang="en-US" dirty="0" smtClean="0"/>
          </a:p>
          <a:p>
            <a:pPr algn="ctr">
              <a:buNone/>
            </a:pPr>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33</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519348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Laws You Need to Know About </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34</a:t>
            </a:r>
            <a:endParaRPr lang="en-US" dirty="0"/>
          </a:p>
        </p:txBody>
      </p:sp>
      <p:pic>
        <p:nvPicPr>
          <p:cNvPr id="5"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033415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Laws</a:t>
            </a:r>
            <a:endParaRPr lang="en-US" dirty="0"/>
          </a:p>
        </p:txBody>
      </p:sp>
      <p:sp>
        <p:nvSpPr>
          <p:cNvPr id="3" name="Content Placeholder 2"/>
          <p:cNvSpPr>
            <a:spLocks noGrp="1"/>
          </p:cNvSpPr>
          <p:nvPr>
            <p:ph idx="1"/>
          </p:nvPr>
        </p:nvSpPr>
        <p:spPr>
          <a:xfrm>
            <a:off x="457200" y="1828800"/>
            <a:ext cx="8109531" cy="4297363"/>
          </a:xfrm>
        </p:spPr>
        <p:txBody>
          <a:bodyPr/>
          <a:lstStyle/>
          <a:p>
            <a:pPr algn="ctr">
              <a:buNone/>
            </a:pPr>
            <a:r>
              <a:rPr lang="en-US" dirty="0" smtClean="0"/>
              <a:t>The following slides provide very high level information about specific laws.  For details about the specific laws, such as safe harbor provisions, consult the applicable statute       and regulations concerning the law.</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35</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530258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smtClean="0">
                <a:solidFill>
                  <a:schemeClr val="tx2"/>
                </a:solidFill>
              </a:rPr>
              <a:t> </a:t>
            </a:r>
            <a:r>
              <a:rPr lang="en-US" sz="4000" dirty="0" smtClean="0">
                <a:solidFill>
                  <a:schemeClr val="tx2"/>
                </a:solidFill>
              </a:rPr>
              <a:t>Part 1: Medicare Parts C and D </a:t>
            </a:r>
            <a:br>
              <a:rPr lang="en-US" sz="4000" dirty="0" smtClean="0">
                <a:solidFill>
                  <a:schemeClr val="tx2"/>
                </a:solidFill>
              </a:rPr>
            </a:br>
            <a:r>
              <a:rPr lang="en-US" sz="4000" dirty="0" smtClean="0">
                <a:solidFill>
                  <a:schemeClr val="tx2"/>
                </a:solidFill>
              </a:rPr>
              <a:t>Fraud, Waste, and Abuse Training</a:t>
            </a:r>
            <a:endParaRPr lang="en-US" sz="4000" dirty="0">
              <a:solidFill>
                <a:schemeClr val="tx2"/>
              </a:solidFill>
            </a:endParaRPr>
          </a:p>
        </p:txBody>
      </p:sp>
      <p:sp>
        <p:nvSpPr>
          <p:cNvPr id="3" name="Subtitle 2"/>
          <p:cNvSpPr>
            <a:spLocks noGrp="1"/>
          </p:cNvSpPr>
          <p:nvPr>
            <p:ph type="body" sz="quarter" idx="10"/>
          </p:nvPr>
        </p:nvSpPr>
        <p:spPr/>
        <p:txBody>
          <a:bodyPr>
            <a:normAutofit fontScale="92500" lnSpcReduction="20000"/>
          </a:bodyPr>
          <a:lstStyle/>
          <a:p>
            <a:r>
              <a:rPr lang="en-US" dirty="0" smtClean="0"/>
              <a:t>Developed by the Centers for Medicare &amp; Medicaid Services </a:t>
            </a:r>
            <a:endParaRPr lang="en-US" dirty="0"/>
          </a:p>
        </p:txBody>
      </p:sp>
      <p:pic>
        <p:nvPicPr>
          <p:cNvPr id="5"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477682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8" y="-2458"/>
            <a:ext cx="9144000" cy="1447800"/>
          </a:xfrm>
        </p:spPr>
        <p:txBody>
          <a:bodyPr>
            <a:normAutofit/>
          </a:bodyPr>
          <a:lstStyle/>
          <a:p>
            <a:r>
              <a:rPr lang="en-US" dirty="0" smtClean="0"/>
              <a:t>Civil Fraud</a:t>
            </a:r>
            <a:br>
              <a:rPr lang="en-US" dirty="0" smtClean="0"/>
            </a:br>
            <a:r>
              <a:rPr lang="en-US" dirty="0" smtClean="0"/>
              <a:t>Civil False Claims Act</a:t>
            </a:r>
            <a:endParaRPr lang="en-US" dirty="0"/>
          </a:p>
        </p:txBody>
      </p:sp>
      <p:sp>
        <p:nvSpPr>
          <p:cNvPr id="3" name="Content Placeholder 2"/>
          <p:cNvSpPr>
            <a:spLocks noGrp="1"/>
          </p:cNvSpPr>
          <p:nvPr>
            <p:ph idx="1"/>
          </p:nvPr>
        </p:nvSpPr>
        <p:spPr>
          <a:xfrm>
            <a:off x="228600" y="1600201"/>
            <a:ext cx="8915400" cy="4876800"/>
          </a:xfrm>
        </p:spPr>
        <p:txBody>
          <a:bodyPr>
            <a:noAutofit/>
          </a:bodyPr>
          <a:lstStyle/>
          <a:p>
            <a:pPr algn="ctr">
              <a:buNone/>
            </a:pPr>
            <a:r>
              <a:rPr lang="en-US" sz="2400" dirty="0" smtClean="0"/>
              <a:t>Prohibits:</a:t>
            </a:r>
          </a:p>
          <a:p>
            <a:pPr>
              <a:spcBef>
                <a:spcPts val="0"/>
              </a:spcBef>
            </a:pPr>
            <a:r>
              <a:rPr lang="en-US" sz="2400" dirty="0" smtClean="0"/>
              <a:t>Presenting a false claim for payment or approval; </a:t>
            </a:r>
          </a:p>
          <a:p>
            <a:pPr>
              <a:spcBef>
                <a:spcPts val="0"/>
              </a:spcBef>
            </a:pPr>
            <a:r>
              <a:rPr lang="en-US" sz="2400" dirty="0" smtClean="0"/>
              <a:t>Making or using a false record or statement in support of a          false claim;</a:t>
            </a:r>
          </a:p>
          <a:p>
            <a:pPr>
              <a:spcBef>
                <a:spcPts val="0"/>
              </a:spcBef>
            </a:pPr>
            <a:r>
              <a:rPr lang="en-US" sz="2400" dirty="0" smtClean="0"/>
              <a:t>Conspiring to violate the False Claims Act; </a:t>
            </a:r>
          </a:p>
          <a:p>
            <a:pPr>
              <a:spcBef>
                <a:spcPts val="0"/>
              </a:spcBef>
            </a:pPr>
            <a:r>
              <a:rPr lang="en-US" sz="2400" dirty="0" smtClean="0"/>
              <a:t>Falsely certifying the type/amount of property to be used by        the Government; </a:t>
            </a:r>
          </a:p>
          <a:p>
            <a:pPr>
              <a:spcBef>
                <a:spcPts val="0"/>
              </a:spcBef>
            </a:pPr>
            <a:r>
              <a:rPr lang="en-US" sz="2400" dirty="0" smtClean="0"/>
              <a:t>Certifying receipt of property without knowing if it’s true; </a:t>
            </a:r>
          </a:p>
          <a:p>
            <a:pPr>
              <a:spcBef>
                <a:spcPts val="0"/>
              </a:spcBef>
            </a:pPr>
            <a:r>
              <a:rPr lang="en-US" sz="2400" dirty="0" smtClean="0"/>
              <a:t>Buying property from an unauthorized Government officer; and </a:t>
            </a:r>
          </a:p>
          <a:p>
            <a:pPr>
              <a:spcBef>
                <a:spcPts val="0"/>
              </a:spcBef>
            </a:pPr>
            <a:r>
              <a:rPr lang="en-US" sz="2400" dirty="0" smtClean="0"/>
              <a:t>Knowingly concealing or knowingly and improperly avoiding or decreasing an obligation to pay the Government.</a:t>
            </a:r>
          </a:p>
          <a:p>
            <a:pPr>
              <a:spcBef>
                <a:spcPts val="0"/>
              </a:spcBef>
              <a:buNone/>
            </a:pPr>
            <a:endParaRPr lang="en-US" sz="1200" dirty="0" smtClean="0"/>
          </a:p>
          <a:p>
            <a:pPr>
              <a:spcBef>
                <a:spcPts val="0"/>
              </a:spcBef>
              <a:buNone/>
            </a:pPr>
            <a:r>
              <a:rPr lang="en-US" sz="2400" dirty="0" smtClean="0"/>
              <a:t>31 United States Code § 3729-3733</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36</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4092719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Civil False Claims Act</a:t>
            </a:r>
            <a:br>
              <a:rPr lang="en-US" dirty="0" smtClean="0"/>
            </a:br>
            <a:r>
              <a:rPr lang="en-US" dirty="0" smtClean="0"/>
              <a:t>Damages and Penalties</a:t>
            </a:r>
            <a:endParaRPr lang="en-US" dirty="0"/>
          </a:p>
        </p:txBody>
      </p:sp>
      <p:sp>
        <p:nvSpPr>
          <p:cNvPr id="3" name="Content Placeholder 2"/>
          <p:cNvSpPr>
            <a:spLocks noGrp="1"/>
          </p:cNvSpPr>
          <p:nvPr>
            <p:ph idx="1"/>
          </p:nvPr>
        </p:nvSpPr>
        <p:spPr>
          <a:xfrm>
            <a:off x="533400" y="2027237"/>
            <a:ext cx="8033331" cy="4297363"/>
          </a:xfrm>
        </p:spPr>
        <p:txBody>
          <a:bodyPr/>
          <a:lstStyle/>
          <a:p>
            <a:pPr marL="914400" algn="ctr">
              <a:spcBef>
                <a:spcPts val="0"/>
              </a:spcBef>
              <a:buNone/>
            </a:pPr>
            <a:r>
              <a:rPr lang="en-US" dirty="0" smtClean="0"/>
              <a:t>The damages may be tripled.  </a:t>
            </a:r>
          </a:p>
          <a:p>
            <a:pPr marL="914400" algn="ctr">
              <a:spcBef>
                <a:spcPts val="0"/>
              </a:spcBef>
              <a:buNone/>
            </a:pPr>
            <a:r>
              <a:rPr lang="en-US" dirty="0" smtClean="0"/>
              <a:t>Civil Money Penalty between                  $5,000 and $10,000 for each claim. 	</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37</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34926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Fraud Penalties</a:t>
            </a:r>
            <a:endParaRPr lang="en-US" dirty="0"/>
          </a:p>
        </p:txBody>
      </p:sp>
      <p:sp>
        <p:nvSpPr>
          <p:cNvPr id="3" name="Content Placeholder 2"/>
          <p:cNvSpPr>
            <a:spLocks noGrp="1"/>
          </p:cNvSpPr>
          <p:nvPr>
            <p:ph idx="1"/>
          </p:nvPr>
        </p:nvSpPr>
        <p:spPr>
          <a:xfrm>
            <a:off x="349420" y="1676400"/>
            <a:ext cx="8489780" cy="4495800"/>
          </a:xfrm>
        </p:spPr>
        <p:txBody>
          <a:bodyPr>
            <a:normAutofit fontScale="47500" lnSpcReduction="20000"/>
          </a:bodyPr>
          <a:lstStyle/>
          <a:p>
            <a:pPr algn="ctr">
              <a:buNone/>
            </a:pPr>
            <a:endParaRPr lang="en-US" sz="2200" dirty="0" smtClean="0"/>
          </a:p>
          <a:p>
            <a:pPr algn="ctr">
              <a:buNone/>
            </a:pPr>
            <a:r>
              <a:rPr lang="en-US" sz="6700" dirty="0" smtClean="0"/>
              <a:t>If convicted, the individual shall be fined, imprisoned, or both.  If the violations resulted in death, the individual may be imprisoned for any term of years or for life, or both.</a:t>
            </a:r>
          </a:p>
          <a:p>
            <a:pPr algn="ctr">
              <a:buNone/>
            </a:pPr>
            <a:endParaRPr lang="en-US" sz="6700" dirty="0" smtClean="0"/>
          </a:p>
          <a:p>
            <a:pPr algn="ctr">
              <a:buNone/>
            </a:pPr>
            <a:endParaRPr lang="en-US" dirty="0"/>
          </a:p>
          <a:p>
            <a:pPr algn="ctr">
              <a:buNone/>
            </a:pPr>
            <a:endParaRPr lang="en-US" dirty="0" smtClean="0"/>
          </a:p>
          <a:p>
            <a:pPr algn="ctr">
              <a:buNone/>
            </a:pPr>
            <a:endParaRPr lang="en-US" dirty="0" smtClean="0"/>
          </a:p>
          <a:p>
            <a:pPr algn="ctr">
              <a:buNone/>
            </a:pPr>
            <a:endParaRPr lang="en-US" dirty="0"/>
          </a:p>
          <a:p>
            <a:pPr algn="ctr">
              <a:buNone/>
            </a:pPr>
            <a:endParaRPr lang="en-US" sz="5800" dirty="0" smtClean="0"/>
          </a:p>
          <a:p>
            <a:pPr>
              <a:buNone/>
            </a:pPr>
            <a:r>
              <a:rPr lang="en-US" sz="5900" dirty="0" smtClean="0"/>
              <a:t>18 United States Code §1347</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38</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6475439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Anti-Kickback Statute</a:t>
            </a:r>
            <a:endParaRPr lang="en-US" dirty="0"/>
          </a:p>
        </p:txBody>
      </p:sp>
      <p:sp>
        <p:nvSpPr>
          <p:cNvPr id="3" name="Content Placeholder 2"/>
          <p:cNvSpPr>
            <a:spLocks noGrp="1"/>
          </p:cNvSpPr>
          <p:nvPr>
            <p:ph idx="1"/>
          </p:nvPr>
        </p:nvSpPr>
        <p:spPr/>
        <p:txBody>
          <a:bodyPr>
            <a:normAutofit fontScale="92500" lnSpcReduction="10000"/>
          </a:bodyPr>
          <a:lstStyle/>
          <a:p>
            <a:pPr algn="ctr">
              <a:buNone/>
            </a:pPr>
            <a:r>
              <a:rPr lang="en-US" dirty="0" smtClean="0"/>
              <a:t>Prohibits:</a:t>
            </a:r>
          </a:p>
          <a:p>
            <a:pPr algn="ctr">
              <a:buNone/>
            </a:pPr>
            <a:endParaRPr lang="en-US" sz="900" dirty="0" smtClean="0"/>
          </a:p>
          <a:p>
            <a:pPr algn="ctr">
              <a:buNone/>
            </a:pPr>
            <a:r>
              <a:rPr lang="en-US" dirty="0" smtClean="0"/>
              <a:t>Knowingly and willfully soliciting, receiving,   offering or paying remuneration (including         any kickback, bribe, or rebate) for referrals          for services that are paid in whole or in part under a federal health care program              (which includes the Medicare program).</a:t>
            </a:r>
          </a:p>
          <a:p>
            <a:pPr algn="ctr">
              <a:buNone/>
            </a:pPr>
            <a:endParaRPr lang="en-US" dirty="0" smtClean="0"/>
          </a:p>
          <a:p>
            <a:pPr>
              <a:buNone/>
            </a:pPr>
            <a:r>
              <a:rPr lang="en-US" dirty="0" smtClean="0"/>
              <a:t>42 United States Code §1320a-7b(b)</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39</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2251265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Anti-Kickback Statute Penalties</a:t>
            </a:r>
            <a:endParaRPr lang="en-US" dirty="0"/>
          </a:p>
        </p:txBody>
      </p:sp>
      <p:sp>
        <p:nvSpPr>
          <p:cNvPr id="3" name="Content Placeholder 2"/>
          <p:cNvSpPr>
            <a:spLocks noGrp="1"/>
          </p:cNvSpPr>
          <p:nvPr>
            <p:ph idx="1"/>
          </p:nvPr>
        </p:nvSpPr>
        <p:spPr>
          <a:xfrm>
            <a:off x="457200" y="1981200"/>
            <a:ext cx="8109531" cy="1676400"/>
          </a:xfrm>
        </p:spPr>
        <p:txBody>
          <a:bodyPr/>
          <a:lstStyle/>
          <a:p>
            <a:pPr algn="ctr">
              <a:buNone/>
            </a:pPr>
            <a:r>
              <a:rPr lang="en-US" dirty="0" smtClean="0"/>
              <a:t>Fine of up to $25,000,                           imprisonment up to five (5) years,                    or both fine and imprisonment.</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40</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189634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Stark  Statute</a:t>
            </a:r>
            <a:br>
              <a:rPr lang="en-US" dirty="0" smtClean="0"/>
            </a:br>
            <a:r>
              <a:rPr lang="en-US" dirty="0" smtClean="0"/>
              <a:t>(Physician Self-Referral Law)</a:t>
            </a:r>
            <a:endParaRPr lang="en-US" dirty="0"/>
          </a:p>
        </p:txBody>
      </p:sp>
      <p:sp>
        <p:nvSpPr>
          <p:cNvPr id="3" name="Content Placeholder 2"/>
          <p:cNvSpPr>
            <a:spLocks noGrp="1"/>
          </p:cNvSpPr>
          <p:nvPr>
            <p:ph idx="1"/>
          </p:nvPr>
        </p:nvSpPr>
        <p:spPr/>
        <p:txBody>
          <a:bodyPr>
            <a:normAutofit fontScale="92500" lnSpcReduction="10000"/>
          </a:bodyPr>
          <a:lstStyle/>
          <a:p>
            <a:pPr algn="ctr">
              <a:buNone/>
            </a:pPr>
            <a:r>
              <a:rPr lang="en-US" dirty="0" smtClean="0"/>
              <a:t>	Prohibits a physician from making a referral        for certain designated health services to an     entity in which the physician (or a member of    his or her family) has an ownership/investment interest or with which he or she has a compensation arrangement (exceptions apply).</a:t>
            </a:r>
          </a:p>
          <a:p>
            <a:pPr algn="ctr">
              <a:buNone/>
            </a:pPr>
            <a:endParaRPr lang="en-US" dirty="0" smtClean="0"/>
          </a:p>
          <a:p>
            <a:pPr algn="ctr">
              <a:buNone/>
            </a:pPr>
            <a:endParaRPr lang="en-US" dirty="0" smtClean="0"/>
          </a:p>
          <a:p>
            <a:pPr>
              <a:buNone/>
            </a:pPr>
            <a:r>
              <a:rPr lang="en-US" dirty="0" smtClean="0"/>
              <a:t>42 United States Code §1395nn</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41</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1552495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Stark Statute Damages and Penalties</a:t>
            </a:r>
            <a:endParaRPr lang="en-US" dirty="0"/>
          </a:p>
        </p:txBody>
      </p:sp>
      <p:sp>
        <p:nvSpPr>
          <p:cNvPr id="3" name="Content Placeholder 2"/>
          <p:cNvSpPr>
            <a:spLocks noGrp="1"/>
          </p:cNvSpPr>
          <p:nvPr>
            <p:ph idx="1"/>
          </p:nvPr>
        </p:nvSpPr>
        <p:spPr>
          <a:xfrm>
            <a:off x="457200" y="1752600"/>
            <a:ext cx="8109531" cy="3962400"/>
          </a:xfrm>
        </p:spPr>
        <p:txBody>
          <a:bodyPr>
            <a:normAutofit/>
          </a:bodyPr>
          <a:lstStyle/>
          <a:p>
            <a:pPr algn="ctr">
              <a:buNone/>
            </a:pPr>
            <a:r>
              <a:rPr lang="en-US" sz="2800" dirty="0" smtClean="0"/>
              <a:t>   Medicare claims tainted by an arrangement            that does not comply with Stark are not payable.        Up to a </a:t>
            </a:r>
            <a:r>
              <a:rPr lang="en-US" sz="2800" b="1" dirty="0" smtClean="0"/>
              <a:t>$15,000 </a:t>
            </a:r>
            <a:r>
              <a:rPr lang="en-US" sz="2800" u="sng" dirty="0" smtClean="0"/>
              <a:t>fine for each service provided</a:t>
            </a:r>
            <a:r>
              <a:rPr lang="en-US" sz="2800" dirty="0" smtClean="0"/>
              <a:t>.           Up to a </a:t>
            </a:r>
            <a:r>
              <a:rPr lang="en-US" sz="2800" b="1" dirty="0" smtClean="0"/>
              <a:t>$100,000</a:t>
            </a:r>
            <a:r>
              <a:rPr lang="en-US" sz="2800" dirty="0" smtClean="0"/>
              <a:t> </a:t>
            </a:r>
            <a:r>
              <a:rPr lang="en-US" sz="2800" u="sng" dirty="0" smtClean="0"/>
              <a:t>fine for entering into an arrangement or scheme</a:t>
            </a:r>
            <a:r>
              <a:rPr lang="en-US" sz="2800" dirty="0" smtClean="0"/>
              <a:t>.</a:t>
            </a:r>
            <a:endParaRPr lang="en-US" sz="2800"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42</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0268984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a:t>
            </a:r>
            <a:endParaRPr lang="en-US" dirty="0"/>
          </a:p>
        </p:txBody>
      </p:sp>
      <p:sp>
        <p:nvSpPr>
          <p:cNvPr id="3" name="Content Placeholder 2"/>
          <p:cNvSpPr>
            <a:spLocks noGrp="1"/>
          </p:cNvSpPr>
          <p:nvPr>
            <p:ph idx="1"/>
          </p:nvPr>
        </p:nvSpPr>
        <p:spPr/>
        <p:txBody>
          <a:bodyPr/>
          <a:lstStyle/>
          <a:p>
            <a:pPr algn="ctr">
              <a:spcBef>
                <a:spcPts val="600"/>
              </a:spcBef>
              <a:buNone/>
            </a:pPr>
            <a:r>
              <a:rPr lang="en-US" dirty="0" smtClean="0"/>
              <a:t>No Federal health care program payment        may be made for any item or service furnished, ordered, or prescribed by                an individual or entity excluded by the      Office of Inspector General.</a:t>
            </a:r>
          </a:p>
          <a:p>
            <a:pPr algn="ctr">
              <a:buNone/>
            </a:pPr>
            <a:endParaRPr lang="en-US" dirty="0" smtClean="0"/>
          </a:p>
          <a:p>
            <a:pPr>
              <a:buNone/>
            </a:pPr>
            <a:r>
              <a:rPr lang="en-US" dirty="0" smtClean="0"/>
              <a:t>42 U.S.C. §1395(e)(1)</a:t>
            </a:r>
          </a:p>
          <a:p>
            <a:pPr>
              <a:buNone/>
            </a:pPr>
            <a:r>
              <a:rPr lang="en-US" dirty="0" smtClean="0"/>
              <a:t>42 C.F.R. §1001.1901</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43</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798985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HIPAA</a:t>
            </a:r>
            <a:endParaRPr lang="en-US" dirty="0"/>
          </a:p>
        </p:txBody>
      </p:sp>
      <p:sp>
        <p:nvSpPr>
          <p:cNvPr id="3" name="Content Placeholder 2"/>
          <p:cNvSpPr>
            <a:spLocks noGrp="1"/>
          </p:cNvSpPr>
          <p:nvPr>
            <p:ph idx="1"/>
          </p:nvPr>
        </p:nvSpPr>
        <p:spPr>
          <a:xfrm>
            <a:off x="457200" y="1798637"/>
            <a:ext cx="8382000" cy="4678363"/>
          </a:xfrm>
        </p:spPr>
        <p:txBody>
          <a:bodyPr>
            <a:normAutofit fontScale="85000" lnSpcReduction="10000"/>
          </a:bodyPr>
          <a:lstStyle/>
          <a:p>
            <a:pPr algn="ctr">
              <a:buNone/>
            </a:pPr>
            <a:r>
              <a:rPr lang="en-US" sz="3800" dirty="0" smtClean="0"/>
              <a:t>Health Insurance Portability and Accountability Act of 1996 (P.L. 104-191)</a:t>
            </a:r>
          </a:p>
          <a:p>
            <a:pPr algn="ctr">
              <a:buNone/>
            </a:pPr>
            <a:endParaRPr lang="en-US" sz="1300" dirty="0" smtClean="0"/>
          </a:p>
          <a:p>
            <a:pPr algn="ctr">
              <a:buNone/>
            </a:pPr>
            <a:r>
              <a:rPr lang="en-US" sz="3000" dirty="0" smtClean="0"/>
              <a:t>Created greater access to health care insurance, protection of privacy of health care data, and promoted standardization and efficiency in the health care industry.</a:t>
            </a:r>
          </a:p>
          <a:p>
            <a:pPr algn="ctr">
              <a:buNone/>
            </a:pPr>
            <a:endParaRPr lang="en-US" sz="1400" dirty="0" smtClean="0"/>
          </a:p>
          <a:p>
            <a:pPr algn="ctr">
              <a:buNone/>
            </a:pPr>
            <a:r>
              <a:rPr lang="en-US" sz="3000" dirty="0" smtClean="0"/>
              <a:t>Safeguards to prevent unauthorized access to            protected health care information.  </a:t>
            </a:r>
          </a:p>
          <a:p>
            <a:pPr algn="ctr">
              <a:buNone/>
            </a:pPr>
            <a:endParaRPr lang="en-US" sz="1400" dirty="0" smtClean="0"/>
          </a:p>
          <a:p>
            <a:pPr algn="ctr">
              <a:buNone/>
            </a:pPr>
            <a:r>
              <a:rPr lang="en-US" sz="3000" dirty="0" smtClean="0"/>
              <a:t>As a individual who has access to protected health care information, you are responsible for adhering to HIPAA.</a:t>
            </a:r>
            <a:endParaRPr lang="en-US" sz="3000"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44</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7252581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Consequences</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45</a:t>
            </a:r>
            <a:endParaRPr lang="en-US" dirty="0"/>
          </a:p>
        </p:txBody>
      </p:sp>
      <p:pic>
        <p:nvPicPr>
          <p:cNvPr id="5"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837649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680466"/>
          </a:xfrm>
        </p:spPr>
        <p:txBody>
          <a:bodyPr>
            <a:normAutofit/>
          </a:bodyPr>
          <a:lstStyle/>
          <a:p>
            <a:pPr marL="4763" indent="-4763">
              <a:buNone/>
            </a:pPr>
            <a:r>
              <a:rPr lang="en-US" sz="2400" dirty="0" smtClean="0"/>
              <a:t>There is one exception to the FWA training and education requirement.  Regulations effective June 7, 2010, implemented  a “deeming” exception which exempts FDRs who are enrolled in Medicare Parts A or B from annual FWA training and education. Therefore, if an entity or an individual is enrolled in Medicare Parts A or B, the FWA training and education requirement has already been satisfied. If you are unsure if this “deeming” exception applies to you please contact your sponsor for        more information. </a:t>
            </a:r>
          </a:p>
          <a:p>
            <a:endParaRPr lang="en-US" dirty="0"/>
          </a:p>
        </p:txBody>
      </p:sp>
      <p:sp>
        <p:nvSpPr>
          <p:cNvPr id="3" name="Title 2"/>
          <p:cNvSpPr>
            <a:spLocks noGrp="1"/>
          </p:cNvSpPr>
          <p:nvPr>
            <p:ph type="title"/>
          </p:nvPr>
        </p:nvSpPr>
        <p:spPr/>
        <p:txBody>
          <a:bodyPr/>
          <a:lstStyle/>
          <a:p>
            <a:r>
              <a:rPr lang="en-US" dirty="0" smtClean="0"/>
              <a:t>FWA Training Exception - Notice</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4554175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Consequences of Committing       Fraud, Waste, or Abuse</a:t>
            </a:r>
            <a:endParaRPr lang="en-US" dirty="0"/>
          </a:p>
        </p:txBody>
      </p:sp>
      <p:sp>
        <p:nvSpPr>
          <p:cNvPr id="3" name="Content Placeholder 2"/>
          <p:cNvSpPr>
            <a:spLocks noGrp="1"/>
          </p:cNvSpPr>
          <p:nvPr>
            <p:ph idx="1"/>
          </p:nvPr>
        </p:nvSpPr>
        <p:spPr>
          <a:xfrm>
            <a:off x="304800" y="1723103"/>
            <a:ext cx="8610600" cy="4572000"/>
          </a:xfrm>
        </p:spPr>
        <p:txBody>
          <a:bodyPr>
            <a:normAutofit/>
          </a:bodyPr>
          <a:lstStyle/>
          <a:p>
            <a:pPr marL="182880">
              <a:spcBef>
                <a:spcPts val="0"/>
              </a:spcBef>
              <a:buNone/>
            </a:pPr>
            <a:r>
              <a:rPr lang="en-US" dirty="0" smtClean="0"/>
              <a:t>The following are potential penalties.</a:t>
            </a:r>
          </a:p>
          <a:p>
            <a:pPr marL="182880">
              <a:spcBef>
                <a:spcPts val="0"/>
              </a:spcBef>
              <a:buNone/>
            </a:pPr>
            <a:r>
              <a:rPr lang="en-US" dirty="0" smtClean="0"/>
              <a:t>The actual consequence depends on the violation.</a:t>
            </a:r>
          </a:p>
          <a:p>
            <a:pPr marL="182880">
              <a:spcBef>
                <a:spcPts val="0"/>
              </a:spcBef>
              <a:buNone/>
            </a:pPr>
            <a:endParaRPr lang="en-US" sz="800" dirty="0" smtClean="0"/>
          </a:p>
          <a:p>
            <a:pPr marL="182880">
              <a:spcBef>
                <a:spcPts val="0"/>
              </a:spcBef>
            </a:pPr>
            <a:r>
              <a:rPr lang="en-US" dirty="0" smtClean="0"/>
              <a:t>Civil Money Penalties</a:t>
            </a:r>
          </a:p>
          <a:p>
            <a:pPr marL="182880">
              <a:spcBef>
                <a:spcPts val="0"/>
              </a:spcBef>
            </a:pPr>
            <a:r>
              <a:rPr lang="en-US" dirty="0" smtClean="0"/>
              <a:t>Criminal Conviction/Fines</a:t>
            </a:r>
          </a:p>
          <a:p>
            <a:pPr marL="182880">
              <a:spcBef>
                <a:spcPts val="0"/>
              </a:spcBef>
            </a:pPr>
            <a:r>
              <a:rPr lang="en-US" dirty="0" smtClean="0"/>
              <a:t>Civil Prosecution</a:t>
            </a:r>
          </a:p>
          <a:p>
            <a:pPr marL="182880">
              <a:spcBef>
                <a:spcPts val="0"/>
              </a:spcBef>
            </a:pPr>
            <a:r>
              <a:rPr lang="en-US" dirty="0" smtClean="0"/>
              <a:t>Imprisonment</a:t>
            </a:r>
          </a:p>
          <a:p>
            <a:pPr marL="182880">
              <a:spcBef>
                <a:spcPts val="0"/>
              </a:spcBef>
            </a:pPr>
            <a:r>
              <a:rPr lang="en-US" dirty="0" smtClean="0"/>
              <a:t>Loss of Provider License</a:t>
            </a:r>
          </a:p>
          <a:p>
            <a:pPr marL="182880">
              <a:spcBef>
                <a:spcPts val="0"/>
              </a:spcBef>
            </a:pPr>
            <a:r>
              <a:rPr lang="en-US" dirty="0" smtClean="0"/>
              <a:t>Exclusion from Federal Health Care programs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46</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3482050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t>	A person comes to your pharmacy to drop off a prescription for a beneficiary who is a “regular” customer.  The prescription is for a controlled substance with a quantity of 160.  This beneficiary normally receives a quantity of 60, not 160.  You review the prescription and have concerns about possible forgery.  </a:t>
            </a:r>
            <a:br>
              <a:rPr lang="en-US" dirty="0" smtClean="0"/>
            </a:br>
            <a:r>
              <a:rPr lang="en-US" dirty="0" smtClean="0"/>
              <a:t/>
            </a:r>
            <a:br>
              <a:rPr lang="en-US" dirty="0" smtClean="0"/>
            </a:br>
            <a:r>
              <a:rPr lang="en-US" dirty="0" smtClean="0"/>
              <a:t>What is your next step?</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47</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1221279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a:xfrm>
            <a:off x="457200" y="1752600"/>
            <a:ext cx="8229600" cy="4373563"/>
          </a:xfrm>
        </p:spPr>
        <p:txBody>
          <a:bodyPr/>
          <a:lstStyle/>
          <a:p>
            <a:pPr marL="651510" indent="-514350">
              <a:buFont typeface="+mj-lt"/>
              <a:buAutoNum type="alphaUcPeriod"/>
            </a:pPr>
            <a:r>
              <a:rPr lang="en-US" dirty="0" smtClean="0"/>
              <a:t>Fill the prescription for 160 </a:t>
            </a:r>
          </a:p>
          <a:p>
            <a:pPr marL="651510" indent="-514350">
              <a:buFont typeface="+mj-lt"/>
              <a:buAutoNum type="alphaUcPeriod"/>
            </a:pPr>
            <a:r>
              <a:rPr lang="en-US" dirty="0" smtClean="0"/>
              <a:t>Fill the prescription for 60</a:t>
            </a:r>
          </a:p>
          <a:p>
            <a:pPr marL="651510" indent="-514350">
              <a:buFont typeface="Wingdings 2"/>
              <a:buAutoNum type="alphaUcPeriod" startAt="3"/>
            </a:pPr>
            <a:r>
              <a:rPr lang="en-US" dirty="0" smtClean="0"/>
              <a:t>Call the prescriber to verify quantity</a:t>
            </a:r>
          </a:p>
          <a:p>
            <a:pPr marL="651510" indent="-514350">
              <a:buAutoNum type="alphaUcPeriod" startAt="3"/>
            </a:pPr>
            <a:r>
              <a:rPr lang="en-US" dirty="0" smtClean="0"/>
              <a:t>Call the sponsor’s compliance department</a:t>
            </a:r>
          </a:p>
          <a:p>
            <a:pPr marL="651510" indent="-514350">
              <a:buAutoNum type="alphaUcPeriod" startAt="3"/>
            </a:pPr>
            <a:r>
              <a:rPr lang="en-US" dirty="0" smtClean="0"/>
              <a:t>Call law enforcement</a:t>
            </a:r>
          </a:p>
          <a:p>
            <a:pPr marL="651510" indent="-514350">
              <a:buAutoNum type="alphaUcPeriod" startAt="3"/>
            </a:pPr>
            <a:endParaRPr lang="en-US" dirty="0" smtClean="0"/>
          </a:p>
          <a:p>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48</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2013521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 Answer</a:t>
            </a:r>
            <a:endParaRPr lang="en-US" dirty="0"/>
          </a:p>
        </p:txBody>
      </p:sp>
      <p:sp>
        <p:nvSpPr>
          <p:cNvPr id="3" name="Content Placeholder 2"/>
          <p:cNvSpPr>
            <a:spLocks noGrp="1"/>
          </p:cNvSpPr>
          <p:nvPr>
            <p:ph idx="1"/>
          </p:nvPr>
        </p:nvSpPr>
        <p:spPr>
          <a:xfrm>
            <a:off x="457200" y="1676400"/>
            <a:ext cx="8229600" cy="4449763"/>
          </a:xfrm>
        </p:spPr>
        <p:txBody>
          <a:bodyPr/>
          <a:lstStyle/>
          <a:p>
            <a:pPr algn="ctr">
              <a:buNone/>
            </a:pPr>
            <a:r>
              <a:rPr lang="en-US" dirty="0" smtClean="0"/>
              <a:t>Answer:  </a:t>
            </a:r>
            <a:r>
              <a:rPr lang="en-US" b="1" dirty="0" smtClean="0"/>
              <a:t>C </a:t>
            </a:r>
          </a:p>
          <a:p>
            <a:pPr algn="ctr">
              <a:buNone/>
            </a:pPr>
            <a:r>
              <a:rPr lang="en-US" b="1" dirty="0" smtClean="0"/>
              <a:t>Call the prescriber to verify </a:t>
            </a:r>
          </a:p>
          <a:p>
            <a:pPr algn="ctr">
              <a:buNone/>
            </a:pPr>
            <a:endParaRPr lang="en-US" sz="1200" dirty="0" smtClean="0"/>
          </a:p>
          <a:p>
            <a:pPr algn="ctr">
              <a:buNone/>
            </a:pPr>
            <a:r>
              <a:rPr lang="en-US" dirty="0" smtClean="0"/>
              <a:t>	If the subscriber verifies that the            quantity should be 60 and not 160               your next step should be to immediately       call the sponsor’s compliance hotline.           The sponsor will provide next steps.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49</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9008384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pPr algn="ctr">
              <a:buNone/>
            </a:pPr>
            <a:endParaRPr lang="en-US" sz="1200" dirty="0" smtClean="0"/>
          </a:p>
          <a:p>
            <a:pPr algn="ctr">
              <a:buNone/>
            </a:pPr>
            <a:r>
              <a:rPr lang="en-US" dirty="0" smtClean="0"/>
              <a:t>Your job is to submit risk diagnosis to CMS        for purposes of payment.  As part of this      job you are to verify, through a certain process, that the data is accurate.  Your immediate supervisor tells you to ignore       the sponsor’s process and to adjust/add      risk diagnosis codes for certain individuals.</a:t>
            </a:r>
          </a:p>
          <a:p>
            <a:pPr algn="ctr">
              <a:buNone/>
            </a:pPr>
            <a:endParaRPr lang="en-US" sz="2400" dirty="0" smtClean="0"/>
          </a:p>
          <a:p>
            <a:pPr algn="ctr">
              <a:buNone/>
            </a:pPr>
            <a:r>
              <a:rPr lang="en-US" dirty="0" smtClean="0"/>
              <a:t>What do you do?</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50</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2159237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p:txBody>
          <a:bodyPr/>
          <a:lstStyle/>
          <a:p>
            <a:pPr marL="651510" indent="-514350">
              <a:buFont typeface="+mj-lt"/>
              <a:buAutoNum type="alphaUcPeriod"/>
            </a:pPr>
            <a:r>
              <a:rPr lang="en-US" dirty="0" smtClean="0"/>
              <a:t>Do what is asked of your immediate supervisor</a:t>
            </a:r>
          </a:p>
          <a:p>
            <a:pPr marL="651510" indent="-514350">
              <a:buFont typeface="+mj-lt"/>
              <a:buAutoNum type="alphaUcPeriod"/>
            </a:pPr>
            <a:r>
              <a:rPr lang="en-US" dirty="0" smtClean="0"/>
              <a:t>Report the incident to the compliance department (via compliance hotline or   other mechanism)</a:t>
            </a:r>
          </a:p>
          <a:p>
            <a:pPr marL="651510" indent="-514350">
              <a:buFont typeface="+mj-lt"/>
              <a:buAutoNum type="alphaUcPeriod"/>
            </a:pPr>
            <a:r>
              <a:rPr lang="en-US" dirty="0" smtClean="0"/>
              <a:t>Discuss concerns with immediate supervisor</a:t>
            </a:r>
          </a:p>
          <a:p>
            <a:pPr marL="651510" indent="-514350">
              <a:buFont typeface="+mj-lt"/>
              <a:buAutoNum type="alphaUcPeriod"/>
            </a:pPr>
            <a:r>
              <a:rPr lang="en-US" dirty="0" smtClean="0"/>
              <a:t>Contact law enforcement</a:t>
            </a:r>
          </a:p>
          <a:p>
            <a:pPr marL="651510" indent="-514350">
              <a:buFont typeface="+mj-lt"/>
              <a:buAutoNum type="alphaUcPeriod"/>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51</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6199551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 Answer</a:t>
            </a:r>
            <a:endParaRPr lang="en-US" dirty="0"/>
          </a:p>
        </p:txBody>
      </p:sp>
      <p:sp>
        <p:nvSpPr>
          <p:cNvPr id="3" name="Content Placeholder 2"/>
          <p:cNvSpPr>
            <a:spLocks noGrp="1"/>
          </p:cNvSpPr>
          <p:nvPr>
            <p:ph idx="1"/>
          </p:nvPr>
        </p:nvSpPr>
        <p:spPr>
          <a:xfrm>
            <a:off x="304800" y="1600200"/>
            <a:ext cx="8534400" cy="4525963"/>
          </a:xfrm>
        </p:spPr>
        <p:txBody>
          <a:bodyPr>
            <a:normAutofit fontScale="92500" lnSpcReduction="10000"/>
          </a:bodyPr>
          <a:lstStyle/>
          <a:p>
            <a:pPr algn="ctr">
              <a:buNone/>
            </a:pPr>
            <a:r>
              <a:rPr lang="en-US" dirty="0" smtClean="0"/>
              <a:t>Answer:  </a:t>
            </a:r>
            <a:r>
              <a:rPr lang="en-US" b="1" dirty="0" smtClean="0"/>
              <a:t>B</a:t>
            </a:r>
          </a:p>
          <a:p>
            <a:pPr algn="ctr">
              <a:buNone/>
            </a:pPr>
            <a:r>
              <a:rPr lang="en-US" dirty="0" smtClean="0"/>
              <a:t>	</a:t>
            </a:r>
            <a:r>
              <a:rPr lang="en-US" b="1" dirty="0" smtClean="0"/>
              <a:t>Report the incident to the compliance department                                                                     (via compliance hotline or other mechanism)</a:t>
            </a:r>
          </a:p>
          <a:p>
            <a:pPr algn="ctr">
              <a:buNone/>
            </a:pPr>
            <a:endParaRPr lang="en-US" sz="1300" dirty="0" smtClean="0"/>
          </a:p>
          <a:p>
            <a:pPr algn="ctr">
              <a:buNone/>
            </a:pPr>
            <a:r>
              <a:rPr lang="en-US" dirty="0" smtClean="0"/>
              <a:t>	The compliance department is responsible            for investigating and taking appropriate action.   Your sponsor/supervisor may NOT intimidate or take retaliatory action against you for good faith reporting concerning a potential compliance,   fraud, waste, or abuse issue.</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52</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908771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dirty="0" smtClean="0"/>
              <a:t>	You are in charge of payment of claims submitted from providers.  You notice a certain diagnostic provider (“Doe Diagnostics”) has requested a substantial payment for a large number of members.  Many of these claims are for a certain procedure.  You review the same type of procedure for other diagnostic providers and realize that Doe Diagnostics’ claims far exceed any other provider that you reviewed.</a:t>
            </a:r>
          </a:p>
          <a:p>
            <a:pPr algn="ctr">
              <a:buNone/>
            </a:pPr>
            <a:endParaRPr lang="en-US" sz="2800" dirty="0" smtClean="0"/>
          </a:p>
          <a:p>
            <a:pPr algn="ctr">
              <a:buNone/>
            </a:pPr>
            <a:r>
              <a:rPr lang="en-US" dirty="0" smtClean="0"/>
              <a:t>What do you do?</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53</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720228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p:txBody>
          <a:bodyPr/>
          <a:lstStyle/>
          <a:p>
            <a:pPr marL="651510" indent="-514350">
              <a:buFont typeface="+mj-lt"/>
              <a:buAutoNum type="alphaUcPeriod"/>
            </a:pPr>
            <a:r>
              <a:rPr lang="en-US" dirty="0" smtClean="0"/>
              <a:t>Call Doe Diagnostics and request additional information for the claims</a:t>
            </a:r>
          </a:p>
          <a:p>
            <a:pPr marL="651510" indent="-514350">
              <a:buFont typeface="+mj-lt"/>
              <a:buAutoNum type="alphaUcPeriod"/>
            </a:pPr>
            <a:r>
              <a:rPr lang="en-US" dirty="0" smtClean="0"/>
              <a:t>Consult with your immediate supervisor for next steps</a:t>
            </a:r>
          </a:p>
          <a:p>
            <a:pPr marL="651510" indent="-514350">
              <a:buFont typeface="+mj-lt"/>
              <a:buAutoNum type="alphaUcPeriod"/>
            </a:pPr>
            <a:r>
              <a:rPr lang="en-US" dirty="0" smtClean="0"/>
              <a:t>Contact the compliance department</a:t>
            </a:r>
          </a:p>
          <a:p>
            <a:pPr marL="651510" indent="-514350">
              <a:buFont typeface="+mj-lt"/>
              <a:buAutoNum type="alphaUcPeriod"/>
            </a:pPr>
            <a:r>
              <a:rPr lang="en-US" dirty="0" smtClean="0"/>
              <a:t>Reject the claims</a:t>
            </a:r>
          </a:p>
          <a:p>
            <a:pPr marL="651510" indent="-514350">
              <a:buFont typeface="+mj-lt"/>
              <a:buAutoNum type="alphaUcPeriod"/>
            </a:pPr>
            <a:r>
              <a:rPr lang="en-US" dirty="0" smtClean="0"/>
              <a:t>Pay the claims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54</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4308439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 Answer</a:t>
            </a:r>
            <a:endParaRPr lang="en-US" dirty="0"/>
          </a:p>
        </p:txBody>
      </p:sp>
      <p:sp>
        <p:nvSpPr>
          <p:cNvPr id="3" name="Content Placeholder 2"/>
          <p:cNvSpPr>
            <a:spLocks noGrp="1"/>
          </p:cNvSpPr>
          <p:nvPr>
            <p:ph idx="1"/>
          </p:nvPr>
        </p:nvSpPr>
        <p:spPr/>
        <p:txBody>
          <a:bodyPr>
            <a:normAutofit fontScale="85000" lnSpcReduction="20000"/>
          </a:bodyPr>
          <a:lstStyle/>
          <a:p>
            <a:pPr algn="ctr">
              <a:buNone/>
            </a:pPr>
            <a:r>
              <a:rPr lang="en-US" dirty="0" smtClean="0"/>
              <a:t>Answers</a:t>
            </a:r>
            <a:r>
              <a:rPr lang="en-US" b="1" dirty="0" smtClean="0"/>
              <a:t> B </a:t>
            </a:r>
            <a:r>
              <a:rPr lang="en-US" dirty="0" smtClean="0"/>
              <a:t>or </a:t>
            </a:r>
            <a:r>
              <a:rPr lang="en-US" b="1" dirty="0" smtClean="0"/>
              <a:t>C</a:t>
            </a:r>
          </a:p>
          <a:p>
            <a:pPr algn="ctr">
              <a:buNone/>
            </a:pPr>
            <a:r>
              <a:rPr lang="en-US" b="1" dirty="0" smtClean="0"/>
              <a:t>Consult with your immediate supervisor for next steps</a:t>
            </a:r>
            <a:r>
              <a:rPr lang="en-US" dirty="0" smtClean="0"/>
              <a:t> </a:t>
            </a:r>
          </a:p>
          <a:p>
            <a:pPr algn="ctr">
              <a:buNone/>
            </a:pPr>
            <a:r>
              <a:rPr lang="en-US" dirty="0" smtClean="0"/>
              <a:t>or </a:t>
            </a:r>
          </a:p>
          <a:p>
            <a:pPr algn="ctr">
              <a:buNone/>
            </a:pPr>
            <a:r>
              <a:rPr lang="en-US" b="1" dirty="0" smtClean="0"/>
              <a:t>Contact the compliance department</a:t>
            </a:r>
          </a:p>
          <a:p>
            <a:pPr algn="ctr">
              <a:buNone/>
            </a:pPr>
            <a:endParaRPr lang="en-US" sz="1400" dirty="0" smtClean="0"/>
          </a:p>
          <a:p>
            <a:pPr algn="ctr">
              <a:buNone/>
            </a:pPr>
            <a:r>
              <a:rPr lang="en-US" dirty="0" smtClean="0"/>
              <a:t>	Either of these answers would be acceptable.  You do not want to contact the provider.  This may jeopardize an investigation.  Nor do you want to pay or reject the claims until further discussions with your supervisor or the compliance department have occurred, including whether additional documentation is necessary.</a:t>
            </a:r>
          </a:p>
          <a:p>
            <a:pPr algn="ctr">
              <a:buNone/>
            </a:pPr>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55</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105763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 Need Training?</a:t>
            </a:r>
            <a:endParaRPr lang="en-US" dirty="0"/>
          </a:p>
        </p:txBody>
      </p:sp>
      <p:sp>
        <p:nvSpPr>
          <p:cNvPr id="3" name="Content Placeholder 2"/>
          <p:cNvSpPr>
            <a:spLocks noGrp="1"/>
          </p:cNvSpPr>
          <p:nvPr>
            <p:ph idx="1"/>
          </p:nvPr>
        </p:nvSpPr>
        <p:spPr>
          <a:xfrm>
            <a:off x="457200" y="1676401"/>
            <a:ext cx="8305800" cy="4648199"/>
          </a:xfrm>
        </p:spPr>
        <p:txBody>
          <a:bodyPr>
            <a:normAutofit/>
          </a:bodyPr>
          <a:lstStyle/>
          <a:p>
            <a:pPr algn="ctr">
              <a:buNone/>
            </a:pPr>
            <a:endParaRPr lang="en-US" sz="1700" dirty="0" smtClean="0"/>
          </a:p>
          <a:p>
            <a:pPr algn="ctr">
              <a:buNone/>
            </a:pPr>
            <a:r>
              <a:rPr lang="en-US" dirty="0" smtClean="0"/>
              <a:t>	</a:t>
            </a:r>
            <a:r>
              <a:rPr lang="en-US" sz="2400" dirty="0" smtClean="0"/>
              <a:t>Every year </a:t>
            </a:r>
            <a:r>
              <a:rPr lang="en-US" sz="2400" i="1" dirty="0" smtClean="0"/>
              <a:t>millions</a:t>
            </a:r>
            <a:r>
              <a:rPr lang="en-US" sz="2400" dirty="0" smtClean="0"/>
              <a:t> of dollars are improperly spent because of fraud, waste, and abuse. It affects everyone.</a:t>
            </a:r>
          </a:p>
          <a:p>
            <a:pPr algn="ctr">
              <a:buNone/>
            </a:pPr>
            <a:endParaRPr lang="en-US" sz="800" b="1" dirty="0" smtClean="0"/>
          </a:p>
          <a:p>
            <a:pPr algn="ctr">
              <a:buNone/>
            </a:pPr>
            <a:r>
              <a:rPr lang="en-US" sz="2400" b="1" dirty="0" smtClean="0"/>
              <a:t>Including </a:t>
            </a:r>
            <a:r>
              <a:rPr lang="en-US" sz="2400" b="1" u="sng" dirty="0" smtClean="0"/>
              <a:t>YOU</a:t>
            </a:r>
            <a:r>
              <a:rPr lang="en-US" sz="2400" dirty="0" smtClean="0"/>
              <a:t>.</a:t>
            </a:r>
          </a:p>
          <a:p>
            <a:pPr algn="ctr">
              <a:buNone/>
            </a:pPr>
            <a:endParaRPr lang="en-US" sz="2400" dirty="0" smtClean="0"/>
          </a:p>
          <a:p>
            <a:pPr algn="ctr">
              <a:buNone/>
            </a:pPr>
            <a:r>
              <a:rPr lang="en-US" sz="2400" dirty="0" smtClean="0"/>
              <a:t>This training will help you detect, correct, and prevent </a:t>
            </a:r>
          </a:p>
          <a:p>
            <a:pPr algn="ctr">
              <a:buNone/>
            </a:pPr>
            <a:r>
              <a:rPr lang="en-US" sz="2400" dirty="0" smtClean="0"/>
              <a:t>fraud, waste, and abuse. </a:t>
            </a:r>
          </a:p>
          <a:p>
            <a:pPr algn="ctr">
              <a:buNone/>
            </a:pPr>
            <a:endParaRPr lang="en-US" sz="800" b="1" u="sng" dirty="0" smtClean="0"/>
          </a:p>
          <a:p>
            <a:pPr algn="ctr">
              <a:buNone/>
            </a:pPr>
            <a:r>
              <a:rPr lang="en-US" sz="2400" b="1" u="sng" dirty="0" smtClean="0"/>
              <a:t>YOU</a:t>
            </a:r>
            <a:r>
              <a:rPr lang="en-US" sz="2400" b="1" dirty="0" smtClean="0"/>
              <a:t> are part of the solution. </a:t>
            </a:r>
          </a:p>
          <a:p>
            <a:pPr algn="ctr">
              <a:buNone/>
            </a:pPr>
            <a:endParaRPr lang="en-US" sz="5100"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4696935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a:t>
            </a:r>
            <a:endParaRPr lang="en-US" dirty="0"/>
          </a:p>
        </p:txBody>
      </p:sp>
      <p:sp>
        <p:nvSpPr>
          <p:cNvPr id="3" name="Content Placeholder 2"/>
          <p:cNvSpPr>
            <a:spLocks noGrp="1"/>
          </p:cNvSpPr>
          <p:nvPr>
            <p:ph idx="1"/>
          </p:nvPr>
        </p:nvSpPr>
        <p:spPr>
          <a:xfrm>
            <a:off x="457200" y="2133600"/>
            <a:ext cx="8229600" cy="2667000"/>
          </a:xfrm>
        </p:spPr>
        <p:txBody>
          <a:bodyPr>
            <a:normAutofit/>
          </a:bodyPr>
          <a:lstStyle/>
          <a:p>
            <a:pPr algn="ctr">
              <a:buNone/>
            </a:pPr>
            <a:r>
              <a:rPr lang="en-US" dirty="0" smtClean="0"/>
              <a:t>You are performing a regular inventory of the controlled substances in the pharmacy.  You discover a minor inventory discrepancy.     </a:t>
            </a:r>
          </a:p>
          <a:p>
            <a:pPr algn="ctr">
              <a:buNone/>
            </a:pPr>
            <a:endParaRPr lang="en-US" sz="2400" dirty="0"/>
          </a:p>
          <a:p>
            <a:pPr algn="ctr">
              <a:buNone/>
            </a:pPr>
            <a:r>
              <a:rPr lang="en-US" dirty="0" smtClean="0"/>
              <a:t>What should you do?</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56</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3815695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a:t>
            </a:r>
            <a:endParaRPr lang="en-US" dirty="0"/>
          </a:p>
        </p:txBody>
      </p:sp>
      <p:sp>
        <p:nvSpPr>
          <p:cNvPr id="3" name="Content Placeholder 2"/>
          <p:cNvSpPr>
            <a:spLocks noGrp="1"/>
          </p:cNvSpPr>
          <p:nvPr>
            <p:ph idx="1"/>
          </p:nvPr>
        </p:nvSpPr>
        <p:spPr/>
        <p:txBody>
          <a:bodyPr/>
          <a:lstStyle/>
          <a:p>
            <a:pPr marL="651510" indent="-514350">
              <a:buFont typeface="+mj-lt"/>
              <a:buAutoNum type="alphaUcPeriod"/>
            </a:pPr>
            <a:r>
              <a:rPr lang="en-US" dirty="0" smtClean="0"/>
              <a:t>Call the local law enforcement</a:t>
            </a:r>
          </a:p>
          <a:p>
            <a:pPr marL="651510" indent="-514350">
              <a:buFont typeface="+mj-lt"/>
              <a:buAutoNum type="alphaUcPeriod"/>
            </a:pPr>
            <a:r>
              <a:rPr lang="en-US" dirty="0" smtClean="0"/>
              <a:t>Perform another review</a:t>
            </a:r>
          </a:p>
          <a:p>
            <a:pPr marL="651510" indent="-514350">
              <a:buFont typeface="+mj-lt"/>
              <a:buAutoNum type="alphaUcPeriod"/>
            </a:pPr>
            <a:r>
              <a:rPr lang="en-US" dirty="0" smtClean="0"/>
              <a:t>Contact your compliance department</a:t>
            </a:r>
          </a:p>
          <a:p>
            <a:pPr marL="651510" indent="-514350">
              <a:buFont typeface="+mj-lt"/>
              <a:buAutoNum type="alphaUcPeriod"/>
            </a:pPr>
            <a:r>
              <a:rPr lang="en-US" dirty="0" smtClean="0"/>
              <a:t>Discuss your concerns with your supervisor</a:t>
            </a:r>
          </a:p>
          <a:p>
            <a:pPr marL="651510" indent="-514350">
              <a:buFont typeface="+mj-lt"/>
              <a:buAutoNum type="alphaUcPeriod"/>
            </a:pPr>
            <a:r>
              <a:rPr lang="en-US" dirty="0" smtClean="0"/>
              <a:t>Follow your pharmacies procedures</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57</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41443464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 Answer</a:t>
            </a:r>
            <a:endParaRPr lang="en-US" dirty="0"/>
          </a:p>
        </p:txBody>
      </p:sp>
      <p:sp>
        <p:nvSpPr>
          <p:cNvPr id="3" name="Content Placeholder 2"/>
          <p:cNvSpPr>
            <a:spLocks noGrp="1"/>
          </p:cNvSpPr>
          <p:nvPr>
            <p:ph idx="1"/>
          </p:nvPr>
        </p:nvSpPr>
        <p:spPr/>
        <p:txBody>
          <a:bodyPr/>
          <a:lstStyle/>
          <a:p>
            <a:pPr algn="ctr">
              <a:buNone/>
            </a:pPr>
            <a:r>
              <a:rPr lang="en-US" dirty="0" smtClean="0"/>
              <a:t>Answer </a:t>
            </a:r>
            <a:r>
              <a:rPr lang="en-US" b="1" dirty="0" smtClean="0"/>
              <a:t>E</a:t>
            </a:r>
          </a:p>
          <a:p>
            <a:pPr algn="ctr">
              <a:buNone/>
            </a:pPr>
            <a:r>
              <a:rPr lang="en-US" b="1" dirty="0" smtClean="0"/>
              <a:t>Follow your pharmacies procedures</a:t>
            </a:r>
          </a:p>
          <a:p>
            <a:pPr algn="ctr">
              <a:buNone/>
            </a:pPr>
            <a:endParaRPr lang="en-US" sz="1200" dirty="0" smtClean="0"/>
          </a:p>
          <a:p>
            <a:pPr algn="ctr">
              <a:buNone/>
            </a:pPr>
            <a:r>
              <a:rPr lang="en-US" dirty="0" smtClean="0"/>
              <a:t>Since this is a minor discrepancy in the inventory you are not required to notify the DEA.  You should follow your pharmacies procedures     to determine the next steps.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58</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2274407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small" dirty="0" smtClean="0">
                <a:cs typeface="Times New Roman" pitchFamily="18" charset="0"/>
              </a:rPr>
              <a:t>Congratulations!</a:t>
            </a:r>
            <a:endParaRPr lang="en-US" cap="small" dirty="0">
              <a:cs typeface="Times New Roman" pitchFamily="18" charset="0"/>
            </a:endParaRPr>
          </a:p>
        </p:txBody>
      </p:sp>
      <p:sp>
        <p:nvSpPr>
          <p:cNvPr id="6" name="Text Placeholder 5"/>
          <p:cNvSpPr>
            <a:spLocks noGrp="1"/>
          </p:cNvSpPr>
          <p:nvPr>
            <p:ph type="body" sz="quarter" idx="10"/>
          </p:nvPr>
        </p:nvSpPr>
        <p:spPr>
          <a:xfrm>
            <a:off x="990600" y="2819400"/>
            <a:ext cx="7162800" cy="1295400"/>
          </a:xfrm>
        </p:spPr>
        <p:txBody>
          <a:bodyPr anchor="ctr">
            <a:normAutofit/>
          </a:bodyPr>
          <a:lstStyle/>
          <a:p>
            <a:pPr algn="ctr"/>
            <a:r>
              <a:rPr lang="en-US" b="0" i="0" dirty="0" smtClean="0">
                <a:latin typeface="+mj-lt"/>
                <a:cs typeface="Times New Roman" pitchFamily="18" charset="0"/>
              </a:rPr>
              <a:t>You have completed the                                              Centers for Medicare &amp; Medicaid Services Parts C &amp; D Fraud, Waste, and Abuse Training</a:t>
            </a:r>
            <a:endParaRPr lang="en-US" b="0" i="0" dirty="0">
              <a:latin typeface="+mj-lt"/>
              <a:cs typeface="Times New Roman" pitchFamily="18" charset="0"/>
            </a:endParaRPr>
          </a:p>
        </p:txBody>
      </p:sp>
      <p:sp>
        <p:nvSpPr>
          <p:cNvPr id="7" name="Text Placeholder 6"/>
          <p:cNvSpPr>
            <a:spLocks noGrp="1"/>
          </p:cNvSpPr>
          <p:nvPr>
            <p:ph type="body" sz="quarter" idx="11"/>
          </p:nvPr>
        </p:nvSpPr>
        <p:spPr>
          <a:xfrm>
            <a:off x="876300" y="4267200"/>
            <a:ext cx="7391400" cy="838200"/>
          </a:xfrm>
        </p:spPr>
        <p:txBody>
          <a:bodyPr anchor="ctr"/>
          <a:lstStyle/>
          <a:p>
            <a:pPr algn="ctr"/>
            <a:r>
              <a:rPr lang="en-US" b="0" i="0" dirty="0" smtClean="0">
                <a:latin typeface="+mj-lt"/>
                <a:cs typeface="Times New Roman" pitchFamily="18" charset="0"/>
              </a:rPr>
              <a:t>&lt;TYPE YOUR NAME HERE&gt;</a:t>
            </a:r>
            <a:endParaRPr lang="en-US" b="0" i="0" dirty="0">
              <a:latin typeface="+mj-lt"/>
              <a:cs typeface="Times New Roman" pitchFamily="18" charset="0"/>
            </a:endParaRPr>
          </a:p>
        </p:txBody>
      </p:sp>
      <p:sp>
        <p:nvSpPr>
          <p:cNvPr id="9" name="TextBox 8"/>
          <p:cNvSpPr txBox="1"/>
          <p:nvPr/>
        </p:nvSpPr>
        <p:spPr>
          <a:xfrm>
            <a:off x="1919748" y="5486400"/>
            <a:ext cx="5334000" cy="646331"/>
          </a:xfrm>
          <a:prstGeom prst="rect">
            <a:avLst/>
          </a:prstGeom>
          <a:noFill/>
        </p:spPr>
        <p:txBody>
          <a:bodyPr wrap="square" rtlCol="0" anchor="ctr">
            <a:spAutoFit/>
          </a:bodyPr>
          <a:lstStyle/>
          <a:p>
            <a:pPr algn="ctr"/>
            <a:r>
              <a:rPr lang="en-US" b="1" dirty="0" smtClean="0">
                <a:solidFill>
                  <a:srgbClr val="084A9C"/>
                </a:solidFill>
                <a:latin typeface="+mj-lt"/>
                <a:cs typeface="Times New Roman" pitchFamily="18" charset="0"/>
              </a:rPr>
              <a:t>&lt;Insert Today’s Date&gt;</a:t>
            </a:r>
          </a:p>
          <a:p>
            <a:endParaRPr lang="en-US" dirty="0"/>
          </a:p>
        </p:txBody>
      </p:sp>
      <p:pic>
        <p:nvPicPr>
          <p:cNvPr id="10"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2570880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a:t>
            </a:r>
            <a:endParaRPr lang="en-US" dirty="0"/>
          </a:p>
        </p:txBody>
      </p:sp>
      <p:sp>
        <p:nvSpPr>
          <p:cNvPr id="3" name="Content Placeholder 2"/>
          <p:cNvSpPr>
            <a:spLocks noGrp="1"/>
          </p:cNvSpPr>
          <p:nvPr>
            <p:ph idx="1"/>
          </p:nvPr>
        </p:nvSpPr>
        <p:spPr/>
        <p:txBody>
          <a:bodyPr/>
          <a:lstStyle/>
          <a:p>
            <a:pPr marL="0" indent="0" algn="ctr">
              <a:buNone/>
            </a:pPr>
            <a:endParaRPr lang="en-US" sz="1200" dirty="0" smtClean="0"/>
          </a:p>
          <a:p>
            <a:pPr marL="0" indent="0" algn="ctr">
              <a:buNone/>
            </a:pPr>
            <a:r>
              <a:rPr lang="en-US" dirty="0" smtClean="0"/>
              <a:t>This concludes the Medicare Parts C &amp; D     Fraud, Waste, and Abuse training.                 Please select the next slide to take the  Medicare Parts C &amp; D Compliance Training.  </a:t>
            </a:r>
            <a:endParaRPr lang="en-US" dirty="0"/>
          </a:p>
        </p:txBody>
      </p:sp>
      <p:pic>
        <p:nvPicPr>
          <p:cNvPr id="5"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9579662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D004"/>
          </a:solidFill>
        </p:spPr>
        <p:txBody>
          <a:bodyPr>
            <a:normAutofit fontScale="90000"/>
          </a:bodyPr>
          <a:lstStyle/>
          <a:p>
            <a:r>
              <a:rPr lang="en-US" sz="3600" dirty="0" smtClean="0">
                <a:solidFill>
                  <a:schemeClr val="tx2">
                    <a:lumMod val="75000"/>
                  </a:schemeClr>
                </a:solidFill>
                <a:cs typeface="Times New Roman" pitchFamily="18" charset="0"/>
              </a:rPr>
              <a:t>Part 2: Medicare Parts C &amp; D Compliance Training</a:t>
            </a:r>
            <a:endParaRPr lang="en-US" sz="3600" dirty="0">
              <a:solidFill>
                <a:schemeClr val="tx2">
                  <a:lumMod val="75000"/>
                </a:schemeClr>
              </a:solidFill>
            </a:endParaRPr>
          </a:p>
        </p:txBody>
      </p:sp>
      <p:sp>
        <p:nvSpPr>
          <p:cNvPr id="3" name="Text Placeholder 2"/>
          <p:cNvSpPr>
            <a:spLocks noGrp="1"/>
          </p:cNvSpPr>
          <p:nvPr>
            <p:ph type="body" sz="quarter" idx="10"/>
          </p:nvPr>
        </p:nvSpPr>
        <p:spPr>
          <a:xfrm>
            <a:off x="5410200" y="3886200"/>
            <a:ext cx="3276600" cy="2209800"/>
          </a:xfrm>
        </p:spPr>
        <p:txBody>
          <a:bodyPr>
            <a:normAutofit/>
          </a:bodyPr>
          <a:lstStyle/>
          <a:p>
            <a:pPr algn="ctr"/>
            <a:r>
              <a:rPr lang="en-US" dirty="0" smtClean="0">
                <a:latin typeface="+mj-lt"/>
                <a:cs typeface="Times New Roman" pitchFamily="18" charset="0"/>
              </a:rPr>
              <a:t>Developed by the Centers for Medicare &amp; Medicaid Services</a:t>
            </a:r>
          </a:p>
          <a:p>
            <a:pPr algn="ctr"/>
            <a:endParaRPr lang="en-US" dirty="0" smtClean="0">
              <a:latin typeface="+mj-lt"/>
              <a:cs typeface="Times New Roman" pitchFamily="18" charset="0"/>
            </a:endParaRPr>
          </a:p>
          <a:p>
            <a:endParaRPr lang="en-US" dirty="0"/>
          </a:p>
        </p:txBody>
      </p:sp>
      <p:pic>
        <p:nvPicPr>
          <p:cNvPr id="5"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4517343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chor="ctr">
            <a:normAutofit/>
          </a:bodyPr>
          <a:lstStyle/>
          <a:p>
            <a:pPr marL="0" indent="0">
              <a:buNone/>
            </a:pPr>
            <a:r>
              <a:rPr lang="en-US" sz="2000" dirty="0" smtClean="0">
                <a:latin typeface="+mj-lt"/>
                <a:cs typeface="Times New Roman" pitchFamily="18" charset="0"/>
              </a:rPr>
              <a:t>This training module will assist Medicare Parts C and D plan Sponsors in satisfying the Compliance training requirements of the Compliance Program regulations at 42 C.F.R. §§ 422.503(b)(4)(vi) and  423.504(b)(4)(vi) and in Section 50.3 of the Compliance Program Guidelines found in Chapter 9 of the Medicare Prescription Drug Benefit Manual and Chapter 21 of the Medicare Managed Care Manual</a:t>
            </a:r>
            <a:r>
              <a:rPr lang="en-US" sz="2000" b="1" dirty="0" smtClean="0">
                <a:latin typeface="+mj-lt"/>
                <a:cs typeface="Times New Roman" pitchFamily="18" charset="0"/>
              </a:rPr>
              <a:t>. </a:t>
            </a:r>
          </a:p>
          <a:p>
            <a:pPr marL="0" indent="0">
              <a:buNone/>
            </a:pPr>
            <a:endParaRPr lang="en-US" sz="2000" dirty="0" smtClean="0">
              <a:latin typeface="+mj-lt"/>
              <a:cs typeface="Times New Roman" pitchFamily="18" charset="0"/>
            </a:endParaRPr>
          </a:p>
          <a:p>
            <a:pPr marL="0" indent="0">
              <a:buNone/>
            </a:pPr>
            <a:r>
              <a:rPr lang="en-US" sz="2000" dirty="0" smtClean="0">
                <a:latin typeface="+mj-lt"/>
                <a:cs typeface="Times New Roman" pitchFamily="18" charset="0"/>
              </a:rPr>
              <a:t>While Sponsors may choose to use this module to satisfy compliance training requirements, completion of this training in and of itself does not ensure that a Sponsor has an “effective Compliance Program.”  Sponsors are responsible for ensuring the establishment and implementation of an effective Compliance Program in accordance with CMS regulations and program guidelines.            </a:t>
            </a:r>
            <a:endParaRPr lang="en-US" sz="2000" dirty="0">
              <a:latin typeface="+mj-lt"/>
              <a:cs typeface="Times New Roman" pitchFamily="18" charset="0"/>
            </a:endParaRPr>
          </a:p>
        </p:txBody>
      </p:sp>
      <p:sp>
        <p:nvSpPr>
          <p:cNvPr id="2" name="Title 1"/>
          <p:cNvSpPr>
            <a:spLocks noGrp="1"/>
          </p:cNvSpPr>
          <p:nvPr>
            <p:ph type="title"/>
          </p:nvPr>
        </p:nvSpPr>
        <p:spPr/>
        <p:txBody>
          <a:bodyPr/>
          <a:lstStyle/>
          <a:p>
            <a:r>
              <a:rPr lang="en-US" cap="small" dirty="0" smtClean="0">
                <a:cs typeface="Times New Roman" pitchFamily="18" charset="0"/>
              </a:rPr>
              <a:t>IMPORTANT NOTICE</a:t>
            </a:r>
            <a:endParaRPr lang="en-US" cap="small" dirty="0">
              <a:cs typeface="Times New Roman" pitchFamily="18" charset="0"/>
            </a:endParaRP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1</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9895102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smtClean="0">
                <a:cs typeface="Times New Roman" pitchFamily="18" charset="0"/>
              </a:rPr>
              <a:t>Why Do </a:t>
            </a:r>
            <a:r>
              <a:rPr lang="en-US" i="1" dirty="0" smtClean="0">
                <a:cs typeface="Times New Roman" pitchFamily="18" charset="0"/>
              </a:rPr>
              <a:t>I</a:t>
            </a:r>
            <a:r>
              <a:rPr lang="en-US" dirty="0" smtClean="0">
                <a:cs typeface="Times New Roman" pitchFamily="18" charset="0"/>
              </a:rPr>
              <a:t> Need Training?</a:t>
            </a:r>
            <a:endParaRPr lang="en-US" dirty="0"/>
          </a:p>
        </p:txBody>
      </p:sp>
      <p:sp>
        <p:nvSpPr>
          <p:cNvPr id="2" name="Content Placeholder 1"/>
          <p:cNvSpPr>
            <a:spLocks noGrp="1"/>
          </p:cNvSpPr>
          <p:nvPr>
            <p:ph idx="1"/>
          </p:nvPr>
        </p:nvSpPr>
        <p:spPr>
          <a:xfrm>
            <a:off x="457200" y="1752600"/>
            <a:ext cx="8229600" cy="4373563"/>
          </a:xfrm>
        </p:spPr>
        <p:txBody>
          <a:bodyPr>
            <a:normAutofit/>
          </a:bodyPr>
          <a:lstStyle/>
          <a:p>
            <a:pPr indent="0" algn="ctr">
              <a:spcAft>
                <a:spcPts val="1200"/>
              </a:spcAft>
              <a:buNone/>
            </a:pPr>
            <a:r>
              <a:rPr lang="en-US" sz="2800" dirty="0" smtClean="0">
                <a:latin typeface="+mj-lt"/>
                <a:cs typeface="Times New Roman" pitchFamily="18" charset="0"/>
              </a:rPr>
              <a:t>Compliance is </a:t>
            </a:r>
            <a:r>
              <a:rPr lang="en-US" sz="2800" u="sng" dirty="0" smtClean="0">
                <a:latin typeface="+mj-lt"/>
                <a:cs typeface="Times New Roman" pitchFamily="18" charset="0"/>
              </a:rPr>
              <a:t>EVERYONE’S</a:t>
            </a:r>
            <a:r>
              <a:rPr lang="en-US" sz="2800" dirty="0" smtClean="0">
                <a:latin typeface="+mj-lt"/>
                <a:cs typeface="Times New Roman" pitchFamily="18" charset="0"/>
              </a:rPr>
              <a:t> responsibility!</a:t>
            </a:r>
          </a:p>
          <a:p>
            <a:pPr marL="0" indent="0" algn="ctr">
              <a:buNone/>
            </a:pPr>
            <a:r>
              <a:rPr lang="en-US" sz="2800" dirty="0" smtClean="0">
                <a:latin typeface="+mj-lt"/>
                <a:cs typeface="Times New Roman" pitchFamily="18" charset="0"/>
              </a:rPr>
              <a:t>As an individual who provides health or administrative services for Medicare enrollees, every action you take potentially affects Medicare enrollees, the Medicare program, or the Medicare Trust Fund. </a:t>
            </a: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5127307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cs typeface="Times New Roman" pitchFamily="18" charset="0"/>
              </a:rPr>
              <a:t>Training Objectives</a:t>
            </a:r>
            <a:endParaRPr lang="en-US" dirty="0"/>
          </a:p>
        </p:txBody>
      </p:sp>
      <p:pic>
        <p:nvPicPr>
          <p:cNvPr id="1027" name="Picture 3" descr="C:\Program Files\Microsoft Office\MEDIA\OFFICE12\Bullets\BD21301_.gif"/>
          <p:cNvPicPr>
            <a:picLocks noChangeAspect="1" noChangeArrowheads="1"/>
          </p:cNvPicPr>
          <p:nvPr/>
        </p:nvPicPr>
        <p:blipFill>
          <a:blip r:embed="rId8" cstate="print"/>
          <a:srcRect/>
          <a:stretch>
            <a:fillRect/>
          </a:stretch>
        </p:blipFill>
        <p:spPr bwMode="auto">
          <a:xfrm>
            <a:off x="1905000" y="3733800"/>
            <a:ext cx="473075" cy="473075"/>
          </a:xfrm>
          <a:prstGeom prst="rect">
            <a:avLst/>
          </a:prstGeom>
          <a:noFill/>
        </p:spPr>
      </p:pic>
      <p:pic>
        <p:nvPicPr>
          <p:cNvPr id="1028" name="Picture 4" descr="C:\Program Files\Microsoft Office\MEDIA\OFFICE12\Bullets\BD21301_.gif"/>
          <p:cNvPicPr>
            <a:picLocks noChangeAspect="1" noChangeArrowheads="1"/>
          </p:cNvPicPr>
          <p:nvPr/>
        </p:nvPicPr>
        <p:blipFill>
          <a:blip r:embed="rId8" cstate="print"/>
          <a:srcRect/>
          <a:stretch>
            <a:fillRect/>
          </a:stretch>
        </p:blipFill>
        <p:spPr bwMode="auto">
          <a:xfrm>
            <a:off x="1905000" y="2209800"/>
            <a:ext cx="473075" cy="473075"/>
          </a:xfrm>
          <a:prstGeom prst="rect">
            <a:avLst/>
          </a:prstGeom>
          <a:noFill/>
        </p:spPr>
      </p:pic>
      <p:pic>
        <p:nvPicPr>
          <p:cNvPr id="8" name="Picture 4" descr="C:\Program Files\Microsoft Office\MEDIA\OFFICE12\Bullets\BD21301_.gif"/>
          <p:cNvPicPr>
            <a:picLocks noChangeAspect="1" noChangeArrowheads="1"/>
          </p:cNvPicPr>
          <p:nvPr/>
        </p:nvPicPr>
        <p:blipFill>
          <a:blip r:embed="rId8" cstate="print"/>
          <a:srcRect/>
          <a:stretch>
            <a:fillRect/>
          </a:stretch>
        </p:blipFill>
        <p:spPr bwMode="auto">
          <a:xfrm>
            <a:off x="1905000" y="5257800"/>
            <a:ext cx="473075" cy="473075"/>
          </a:xfrm>
          <a:prstGeom prst="rect">
            <a:avLst/>
          </a:prstGeom>
          <a:noFill/>
        </p:spPr>
      </p:pic>
      <p:sp>
        <p:nvSpPr>
          <p:cNvPr id="9" name="TextBox 8"/>
          <p:cNvSpPr txBox="1"/>
          <p:nvPr/>
        </p:nvSpPr>
        <p:spPr>
          <a:xfrm>
            <a:off x="7924800" y="6324600"/>
            <a:ext cx="641931" cy="369332"/>
          </a:xfrm>
          <a:prstGeom prst="rect">
            <a:avLst/>
          </a:prstGeom>
          <a:noFill/>
        </p:spPr>
        <p:txBody>
          <a:bodyPr wrap="square" rtlCol="0">
            <a:spAutoFit/>
          </a:bodyPr>
          <a:lstStyle/>
          <a:p>
            <a:pPr algn="r"/>
            <a:r>
              <a:rPr lang="en-US" dirty="0" smtClean="0"/>
              <a:t>3</a:t>
            </a:r>
            <a:endParaRPr lang="en-US" dirty="0"/>
          </a:p>
        </p:txBody>
      </p:sp>
      <p:pic>
        <p:nvPicPr>
          <p:cNvPr id="11" name="bjClassifierImageBottom" descr="P3 - text.png"/>
          <p:cNvPicPr>
            <a:picLocks noChangeAspect="1"/>
          </p:cNvPicPr>
          <p:nvPr/>
        </p:nvPicPr>
        <p:blipFill>
          <a:blip r:embed="rId9"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8667347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84A9C"/>
          </a:solidFill>
        </p:spPr>
        <p:txBody>
          <a:bodyPr>
            <a:noAutofit/>
          </a:bodyPr>
          <a:lstStyle/>
          <a:p>
            <a:r>
              <a:rPr lang="en-US" dirty="0" smtClean="0">
                <a:cs typeface="Times New Roman" pitchFamily="18" charset="0"/>
              </a:rPr>
              <a:t>Where Do I Fit in the</a:t>
            </a:r>
            <a:br>
              <a:rPr lang="en-US" dirty="0" smtClean="0">
                <a:cs typeface="Times New Roman" pitchFamily="18" charset="0"/>
              </a:rPr>
            </a:br>
            <a:r>
              <a:rPr lang="en-US" dirty="0" smtClean="0">
                <a:cs typeface="Times New Roman" pitchFamily="18" charset="0"/>
              </a:rPr>
              <a:t>Medicare Program?</a:t>
            </a:r>
            <a:endParaRPr lang="en-US" dirty="0"/>
          </a:p>
        </p:txBody>
      </p:sp>
      <p:graphicFrame>
        <p:nvGraphicFramePr>
          <p:cNvPr id="3" name="Content Placeholder 3"/>
          <p:cNvGraphicFramePr>
            <a:graphicFrameLocks noGrp="1"/>
          </p:cNvGraphicFramePr>
          <p:nvPr>
            <p:ph idx="1"/>
          </p:nvPr>
        </p:nvGraphicFramePr>
        <p:xfrm>
          <a:off x="457200" y="1371600"/>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4</a:t>
            </a:r>
            <a:endParaRPr lang="en-US" dirty="0"/>
          </a:p>
        </p:txBody>
      </p:sp>
      <p:pic>
        <p:nvPicPr>
          <p:cNvPr id="7" name="bjClassifierImageBottom" descr="P3 - text.png"/>
          <p:cNvPicPr>
            <a:picLocks noChangeAspect="1"/>
          </p:cNvPicPr>
          <p:nvPr/>
        </p:nvPicPr>
        <p:blipFill>
          <a:blip r:embed="rId8"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506147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533400" y="1600201"/>
            <a:ext cx="7467601" cy="4343400"/>
          </a:xfrm>
        </p:spPr>
        <p:txBody>
          <a:bodyPr>
            <a:normAutofit lnSpcReduction="10000"/>
          </a:bodyPr>
          <a:lstStyle/>
          <a:p>
            <a:r>
              <a:rPr lang="en-US" sz="2600" dirty="0" smtClean="0"/>
              <a:t>Meet the regulatory requirement for training       and education</a:t>
            </a:r>
          </a:p>
          <a:p>
            <a:r>
              <a:rPr lang="en-US" sz="2600" dirty="0" smtClean="0"/>
              <a:t>Provide information on the scope of fraud, waste, and abuse</a:t>
            </a:r>
          </a:p>
          <a:p>
            <a:r>
              <a:rPr lang="en-US" sz="2600" dirty="0" smtClean="0"/>
              <a:t>Explain obligation of everyone to detect, prevent, and correct fraud, waste, and abuse</a:t>
            </a:r>
          </a:p>
          <a:p>
            <a:r>
              <a:rPr lang="en-US" sz="2600" dirty="0" smtClean="0"/>
              <a:t>Provide information on how to report fraud, waste, and abuse</a:t>
            </a:r>
          </a:p>
          <a:p>
            <a:r>
              <a:rPr lang="en-US" sz="2600" dirty="0" smtClean="0"/>
              <a:t>Provide information on laws pertaining to fraud, waste, and abuse</a:t>
            </a:r>
          </a:p>
          <a:p>
            <a:pPr>
              <a:buClr>
                <a:schemeClr val="tx2"/>
              </a:buClr>
              <a:buFont typeface="Wingdings" pitchFamily="2" charset="2"/>
              <a:buChar char="v"/>
            </a:pPr>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41775140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3505200" cy="4648199"/>
          </a:xfrm>
        </p:spPr>
        <p:txBody>
          <a:bodyPr>
            <a:normAutofit/>
          </a:bodyPr>
          <a:lstStyle/>
          <a:p>
            <a:r>
              <a:rPr lang="en-US" sz="2000" dirty="0" smtClean="0">
                <a:latin typeface="+mj-lt"/>
                <a:cs typeface="Times New Roman" pitchFamily="18" charset="0"/>
              </a:rPr>
              <a:t>CMS requires Medicare Advantage, Medicare Advantage-Prescription Drug, and Prescription Drug Plan Sponsors (“Sponsors”) to implement an effective compliance program.</a:t>
            </a:r>
          </a:p>
          <a:p>
            <a:endParaRPr lang="en-US" sz="2000" dirty="0" smtClean="0">
              <a:latin typeface="+mj-lt"/>
              <a:cs typeface="Times New Roman" pitchFamily="18" charset="0"/>
            </a:endParaRPr>
          </a:p>
          <a:p>
            <a:r>
              <a:rPr lang="en-US" sz="2000" dirty="0" smtClean="0">
                <a:latin typeface="+mj-lt"/>
                <a:cs typeface="Times New Roman" pitchFamily="18" charset="0"/>
              </a:rPr>
              <a:t>An effective compliance program should:</a:t>
            </a:r>
          </a:p>
          <a:p>
            <a:pPr>
              <a:buNone/>
            </a:pPr>
            <a:endParaRPr lang="en-US" sz="2400" dirty="0"/>
          </a:p>
        </p:txBody>
      </p:sp>
      <p:sp>
        <p:nvSpPr>
          <p:cNvPr id="3" name="Title 2"/>
          <p:cNvSpPr>
            <a:spLocks noGrp="1"/>
          </p:cNvSpPr>
          <p:nvPr>
            <p:ph type="title"/>
          </p:nvPr>
        </p:nvSpPr>
        <p:spPr>
          <a:xfrm>
            <a:off x="0" y="0"/>
            <a:ext cx="9144000" cy="1447800"/>
          </a:xfrm>
        </p:spPr>
        <p:txBody>
          <a:bodyPr/>
          <a:lstStyle/>
          <a:p>
            <a:r>
              <a:rPr lang="en-US" dirty="0" smtClean="0">
                <a:latin typeface="+mn-lt"/>
                <a:cs typeface="Times New Roman" pitchFamily="18" charset="0"/>
              </a:rPr>
              <a:t>Background</a:t>
            </a:r>
            <a:endParaRPr lang="en-US" dirty="0">
              <a:latin typeface="+mn-lt"/>
            </a:endParaRPr>
          </a:p>
        </p:txBody>
      </p:sp>
      <p:graphicFrame>
        <p:nvGraphicFramePr>
          <p:cNvPr id="5" name="Diagram 4"/>
          <p:cNvGraphicFramePr/>
          <p:nvPr/>
        </p:nvGraphicFramePr>
        <p:xfrm>
          <a:off x="2667000" y="1752600"/>
          <a:ext cx="6248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924800" y="6324600"/>
            <a:ext cx="641931" cy="369332"/>
          </a:xfrm>
          <a:prstGeom prst="rect">
            <a:avLst/>
          </a:prstGeom>
          <a:noFill/>
        </p:spPr>
        <p:txBody>
          <a:bodyPr wrap="square" rtlCol="0">
            <a:spAutoFit/>
          </a:bodyPr>
          <a:lstStyle/>
          <a:p>
            <a:pPr algn="r"/>
            <a:r>
              <a:rPr lang="en-US" dirty="0" smtClean="0"/>
              <a:t>5</a:t>
            </a:r>
            <a:endParaRPr lang="en-US" dirty="0"/>
          </a:p>
        </p:txBody>
      </p:sp>
      <p:pic>
        <p:nvPicPr>
          <p:cNvPr id="8" name="bjClassifierImageBottom" descr="P3 - text.png"/>
          <p:cNvPicPr>
            <a:picLocks noChangeAspect="1"/>
          </p:cNvPicPr>
          <p:nvPr/>
        </p:nvPicPr>
        <p:blipFill>
          <a:blip r:embed="rId8"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9958169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Times New Roman" pitchFamily="18" charset="0"/>
              </a:rPr>
              <a:t>Compliance</a:t>
            </a:r>
            <a:endParaRPr lang="en-US" dirty="0">
              <a:cs typeface="Times New Roman" pitchFamily="18" charset="0"/>
            </a:endParaRPr>
          </a:p>
        </p:txBody>
      </p:sp>
      <p:sp>
        <p:nvSpPr>
          <p:cNvPr id="3" name="Content Placeholder 2"/>
          <p:cNvSpPr>
            <a:spLocks noGrp="1"/>
          </p:cNvSpPr>
          <p:nvPr>
            <p:ph idx="1"/>
          </p:nvPr>
        </p:nvSpPr>
        <p:spPr>
          <a:xfrm>
            <a:off x="457200" y="2057399"/>
            <a:ext cx="3810000" cy="2895601"/>
          </a:xfrm>
        </p:spPr>
        <p:txBody>
          <a:bodyPr numCol="1" anchor="ctr">
            <a:normAutofit/>
          </a:bodyPr>
          <a:lstStyle/>
          <a:p>
            <a:pPr indent="0">
              <a:buNone/>
            </a:pPr>
            <a:r>
              <a:rPr lang="en-US" sz="2400" dirty="0" smtClean="0">
                <a:latin typeface="+mj-lt"/>
                <a:cs typeface="Times New Roman" pitchFamily="18" charset="0"/>
              </a:rPr>
              <a:t>A culture of compliance within an organization:</a:t>
            </a:r>
          </a:p>
        </p:txBody>
      </p:sp>
      <p:graphicFrame>
        <p:nvGraphicFramePr>
          <p:cNvPr id="5" name="Diagram 4"/>
          <p:cNvGraphicFramePr/>
          <p:nvPr/>
        </p:nvGraphicFramePr>
        <p:xfrm>
          <a:off x="4267200" y="1981200"/>
          <a:ext cx="441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924800" y="6324600"/>
            <a:ext cx="641931" cy="369332"/>
          </a:xfrm>
          <a:prstGeom prst="rect">
            <a:avLst/>
          </a:prstGeom>
          <a:noFill/>
        </p:spPr>
        <p:txBody>
          <a:bodyPr wrap="square" rtlCol="0">
            <a:spAutoFit/>
          </a:bodyPr>
          <a:lstStyle/>
          <a:p>
            <a:pPr algn="r"/>
            <a:r>
              <a:rPr lang="en-US" dirty="0" smtClean="0"/>
              <a:t>6</a:t>
            </a:r>
            <a:endParaRPr lang="en-US" dirty="0"/>
          </a:p>
        </p:txBody>
      </p:sp>
      <p:pic>
        <p:nvPicPr>
          <p:cNvPr id="8" name="bjClassifierImageBottom" descr="P3 - text.png"/>
          <p:cNvPicPr>
            <a:picLocks noChangeAspect="1"/>
          </p:cNvPicPr>
          <p:nvPr/>
        </p:nvPicPr>
        <p:blipFill>
          <a:blip r:embed="rId8"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4351179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1"/>
            <a:ext cx="8229600" cy="4343400"/>
          </a:xfrm>
        </p:spPr>
        <p:txBody>
          <a:bodyPr anchor="ctr">
            <a:normAutofit fontScale="70000" lnSpcReduction="20000"/>
          </a:bodyPr>
          <a:lstStyle/>
          <a:p>
            <a:pPr marL="0" indent="0">
              <a:buNone/>
            </a:pPr>
            <a:r>
              <a:rPr lang="en-US" dirty="0" smtClean="0">
                <a:latin typeface="+mj-lt"/>
                <a:cs typeface="Times New Roman" pitchFamily="18" charset="0"/>
              </a:rPr>
              <a:t>At a minimum, a compliance program must include the 7 core requirements:</a:t>
            </a:r>
          </a:p>
          <a:p>
            <a:pPr marL="914400" lvl="1" indent="-514350">
              <a:buFont typeface="+mj-lt"/>
              <a:buAutoNum type="arabicPeriod"/>
            </a:pPr>
            <a:r>
              <a:rPr lang="en-US" dirty="0" smtClean="0">
                <a:latin typeface="+mj-lt"/>
                <a:cs typeface="Times New Roman" pitchFamily="18" charset="0"/>
              </a:rPr>
              <a:t>Written Policies, Procedures and Standards of Conduct;</a:t>
            </a:r>
          </a:p>
          <a:p>
            <a:pPr marL="914400" lvl="1" indent="-514350">
              <a:buFont typeface="+mj-lt"/>
              <a:buAutoNum type="arabicPeriod"/>
            </a:pPr>
            <a:r>
              <a:rPr lang="en-US" dirty="0" smtClean="0">
                <a:latin typeface="+mj-lt"/>
                <a:cs typeface="Times New Roman" pitchFamily="18" charset="0"/>
              </a:rPr>
              <a:t>Compliance Officer, Compliance Committee and High Level Oversight;</a:t>
            </a:r>
          </a:p>
          <a:p>
            <a:pPr marL="914400" lvl="1" indent="-514350">
              <a:buFont typeface="+mj-lt"/>
              <a:buAutoNum type="arabicPeriod"/>
            </a:pPr>
            <a:r>
              <a:rPr lang="en-US" dirty="0" smtClean="0">
                <a:latin typeface="+mj-lt"/>
                <a:cs typeface="Times New Roman" pitchFamily="18" charset="0"/>
              </a:rPr>
              <a:t>Effective Training and Education;</a:t>
            </a:r>
          </a:p>
          <a:p>
            <a:pPr marL="914400" lvl="1" indent="-514350">
              <a:buFont typeface="+mj-lt"/>
              <a:buAutoNum type="arabicPeriod"/>
            </a:pPr>
            <a:r>
              <a:rPr lang="en-US" dirty="0" smtClean="0">
                <a:latin typeface="+mj-lt"/>
                <a:cs typeface="Times New Roman" pitchFamily="18" charset="0"/>
              </a:rPr>
              <a:t>Effective Lines of Communication; </a:t>
            </a:r>
          </a:p>
          <a:p>
            <a:pPr marL="914400" lvl="1" indent="-514350">
              <a:buFont typeface="+mj-lt"/>
              <a:buAutoNum type="arabicPeriod"/>
            </a:pPr>
            <a:r>
              <a:rPr lang="en-US" dirty="0" smtClean="0">
                <a:latin typeface="+mj-lt"/>
                <a:cs typeface="Times New Roman" pitchFamily="18" charset="0"/>
              </a:rPr>
              <a:t>Well Publicized Disciplinary Standards; </a:t>
            </a:r>
          </a:p>
          <a:p>
            <a:pPr marL="914400" lvl="1" indent="-514350">
              <a:buFont typeface="+mj-lt"/>
              <a:buAutoNum type="arabicPeriod"/>
            </a:pPr>
            <a:r>
              <a:rPr lang="en-US" dirty="0" smtClean="0">
                <a:latin typeface="+mj-lt"/>
                <a:cs typeface="Times New Roman" pitchFamily="18" charset="0"/>
              </a:rPr>
              <a:t>Effective System for Routine Monitoring and Identification of Compliance Risks; and</a:t>
            </a:r>
          </a:p>
          <a:p>
            <a:pPr marL="914400" lvl="1" indent="-514350">
              <a:buFont typeface="+mj-lt"/>
              <a:buAutoNum type="arabicPeriod"/>
            </a:pPr>
            <a:r>
              <a:rPr lang="en-US" dirty="0" smtClean="0">
                <a:latin typeface="+mj-lt"/>
                <a:cs typeface="Times New Roman" pitchFamily="18" charset="0"/>
              </a:rPr>
              <a:t>Procedures and System for Prompt Response to Compliance Issues</a:t>
            </a:r>
          </a:p>
          <a:p>
            <a:pPr>
              <a:buNone/>
            </a:pPr>
            <a:endParaRPr lang="en-US" sz="1200" dirty="0" smtClean="0">
              <a:latin typeface="+mj-lt"/>
              <a:cs typeface="Times New Roman" pitchFamily="18" charset="0"/>
            </a:endParaRPr>
          </a:p>
          <a:p>
            <a:pPr marL="0" indent="0">
              <a:lnSpc>
                <a:spcPct val="120000"/>
              </a:lnSpc>
              <a:spcBef>
                <a:spcPts val="0"/>
              </a:spcBef>
              <a:buNone/>
            </a:pPr>
            <a:r>
              <a:rPr lang="en-US" sz="1900" dirty="0" smtClean="0">
                <a:latin typeface="+mj-lt"/>
                <a:cs typeface="Times New Roman" pitchFamily="18" charset="0"/>
              </a:rPr>
              <a:t>42 C.F.R. §§ 422.503(b)(4)(vi) and  423.504(b)(4)(vi); Internet-Only Manual (“IOM”), Pub. 100-16, Medicare Managed Care Manual Chapter 21; IOM, Pub. 100-18, Medicare Prescription Drug Benefit Manual Chapter 9</a:t>
            </a:r>
            <a:endParaRPr lang="en-US" dirty="0" smtClean="0">
              <a:latin typeface="+mj-lt"/>
              <a:cs typeface="Times New Roman" pitchFamily="18" charset="0"/>
            </a:endParaRPr>
          </a:p>
        </p:txBody>
      </p:sp>
      <p:sp>
        <p:nvSpPr>
          <p:cNvPr id="2" name="Title 1"/>
          <p:cNvSpPr>
            <a:spLocks noGrp="1"/>
          </p:cNvSpPr>
          <p:nvPr>
            <p:ph type="title"/>
          </p:nvPr>
        </p:nvSpPr>
        <p:spPr/>
        <p:txBody>
          <a:bodyPr/>
          <a:lstStyle/>
          <a:p>
            <a:r>
              <a:rPr lang="en-US" dirty="0" smtClean="0">
                <a:cs typeface="Times New Roman" pitchFamily="18" charset="0"/>
              </a:rPr>
              <a:t>Compliance Program Requirements</a:t>
            </a:r>
            <a:endParaRPr lang="en-US" dirty="0">
              <a:cs typeface="Times New Roman" pitchFamily="18" charset="0"/>
            </a:endParaRP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7</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6123433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cs typeface="Times New Roman" pitchFamily="18" charset="0"/>
              </a:rPr>
              <a:t>Compliance Training</a:t>
            </a:r>
            <a:endParaRPr lang="en-US" dirty="0">
              <a:cs typeface="Times New Roman" pitchFamily="18" charset="0"/>
            </a:endParaRPr>
          </a:p>
        </p:txBody>
      </p:sp>
      <p:sp>
        <p:nvSpPr>
          <p:cNvPr id="2" name="Content Placeholder 1"/>
          <p:cNvSpPr>
            <a:spLocks noGrp="1"/>
          </p:cNvSpPr>
          <p:nvPr>
            <p:ph idx="1"/>
          </p:nvPr>
        </p:nvSpPr>
        <p:spPr>
          <a:xfrm>
            <a:off x="457200" y="1676400"/>
            <a:ext cx="8229600" cy="4449763"/>
          </a:xfrm>
        </p:spPr>
        <p:txBody>
          <a:bodyPr>
            <a:normAutofit/>
          </a:bodyPr>
          <a:lstStyle/>
          <a:p>
            <a:r>
              <a:rPr lang="en-US" sz="2400" dirty="0" smtClean="0">
                <a:latin typeface="+mj-lt"/>
                <a:cs typeface="Times New Roman" pitchFamily="18" charset="0"/>
              </a:rPr>
              <a:t>CMS expects that all Sponsors will apply their training requirements and “effective lines of communication” to the entities with which they partner. </a:t>
            </a:r>
          </a:p>
          <a:p>
            <a:pPr>
              <a:buNone/>
            </a:pPr>
            <a:r>
              <a:rPr lang="en-US" sz="2400" dirty="0" smtClean="0">
                <a:latin typeface="+mj-lt"/>
                <a:cs typeface="Times New Roman" pitchFamily="18" charset="0"/>
              </a:rPr>
              <a:t> </a:t>
            </a:r>
          </a:p>
          <a:p>
            <a:r>
              <a:rPr lang="en-US" sz="2400" dirty="0" smtClean="0">
                <a:latin typeface="+mj-lt"/>
                <a:cs typeface="Times New Roman" pitchFamily="18" charset="0"/>
              </a:rPr>
              <a:t>Having “effective lines of communication” means that employees of the organization and the partnering entities have several avenues through which to report compliance concerns. </a:t>
            </a:r>
          </a:p>
          <a:p>
            <a:pPr>
              <a:buNone/>
            </a:pP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8</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867668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cs typeface="Times New Roman" pitchFamily="18" charset="0"/>
              </a:rPr>
              <a:t>Ethics – Do the Right Thing!</a:t>
            </a:r>
            <a:endParaRPr lang="en-US" dirty="0"/>
          </a:p>
        </p:txBody>
      </p:sp>
      <p:graphicFrame>
        <p:nvGraphicFramePr>
          <p:cNvPr id="7" name="Content Placeholder 4"/>
          <p:cNvGraphicFramePr>
            <a:graphicFrameLocks noGrp="1"/>
          </p:cNvGraphicFramePr>
          <p:nvPr>
            <p:ph idx="1"/>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9</a:t>
            </a:r>
            <a:endParaRPr lang="en-US" dirty="0"/>
          </a:p>
        </p:txBody>
      </p:sp>
      <p:pic>
        <p:nvPicPr>
          <p:cNvPr id="8" name="bjClassifierImageBottom" descr="P3 - text.png"/>
          <p:cNvPicPr>
            <a:picLocks noChangeAspect="1"/>
          </p:cNvPicPr>
          <p:nvPr/>
        </p:nvPicPr>
        <p:blipFill>
          <a:blip r:embed="rId8"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7851370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cs typeface="Times New Roman" pitchFamily="18" charset="0"/>
              </a:rPr>
              <a:t>How Do I Know What is </a:t>
            </a:r>
            <a:br>
              <a:rPr lang="en-US" dirty="0" smtClean="0">
                <a:cs typeface="Times New Roman" pitchFamily="18" charset="0"/>
              </a:rPr>
            </a:br>
            <a:r>
              <a:rPr lang="en-US" dirty="0" smtClean="0">
                <a:cs typeface="Times New Roman" pitchFamily="18" charset="0"/>
              </a:rPr>
              <a:t>Expected of Me?</a:t>
            </a:r>
            <a:endParaRPr lang="en-US" dirty="0"/>
          </a:p>
        </p:txBody>
      </p:sp>
      <p:sp>
        <p:nvSpPr>
          <p:cNvPr id="5" name="Content Placeholder 4"/>
          <p:cNvSpPr>
            <a:spLocks noGrp="1"/>
          </p:cNvSpPr>
          <p:nvPr>
            <p:ph idx="1"/>
          </p:nvPr>
        </p:nvSpPr>
        <p:spPr>
          <a:xfrm>
            <a:off x="457200" y="1828801"/>
            <a:ext cx="8229600" cy="2514599"/>
          </a:xfrm>
        </p:spPr>
        <p:txBody>
          <a:bodyPr anchor="ctr">
            <a:normAutofit/>
          </a:bodyPr>
          <a:lstStyle/>
          <a:p>
            <a:pPr marL="0" indent="0">
              <a:buNone/>
            </a:pPr>
            <a:r>
              <a:rPr lang="en-US" sz="2400" dirty="0" smtClean="0">
                <a:latin typeface="+mj-lt"/>
                <a:cs typeface="Times New Roman" pitchFamily="18" charset="0"/>
              </a:rPr>
              <a:t>Standards of Conduct (or Code of Conduct) state compliance expectations and the principles and values by which an organization operates. </a:t>
            </a:r>
          </a:p>
          <a:p>
            <a:pPr marL="0" indent="0">
              <a:buNone/>
            </a:pPr>
            <a:endParaRPr lang="en-US" sz="2400" dirty="0" smtClean="0">
              <a:latin typeface="+mj-lt"/>
              <a:cs typeface="Times New Roman" pitchFamily="18" charset="0"/>
            </a:endParaRPr>
          </a:p>
          <a:p>
            <a:pPr marL="0" indent="0">
              <a:buNone/>
            </a:pPr>
            <a:r>
              <a:rPr lang="en-US" sz="2400" dirty="0" smtClean="0">
                <a:latin typeface="+mj-lt"/>
                <a:cs typeface="Times New Roman" pitchFamily="18" charset="0"/>
              </a:rPr>
              <a:t>Contents will vary as Standards of Conduct should be tailored to each individual organization’s culture and business operations.</a:t>
            </a:r>
          </a:p>
        </p:txBody>
      </p:sp>
      <p:sp>
        <p:nvSpPr>
          <p:cNvPr id="6" name="TextBox 5"/>
          <p:cNvSpPr txBox="1"/>
          <p:nvPr/>
        </p:nvSpPr>
        <p:spPr>
          <a:xfrm>
            <a:off x="7924800" y="6324600"/>
            <a:ext cx="641931" cy="369332"/>
          </a:xfrm>
          <a:prstGeom prst="rect">
            <a:avLst/>
          </a:prstGeom>
          <a:noFill/>
        </p:spPr>
        <p:txBody>
          <a:bodyPr wrap="square" rtlCol="0">
            <a:spAutoFit/>
          </a:bodyPr>
          <a:lstStyle/>
          <a:p>
            <a:pPr algn="r"/>
            <a:r>
              <a:rPr lang="en-US" dirty="0" smtClean="0"/>
              <a:t>10</a:t>
            </a:r>
            <a:endParaRPr lang="en-US" dirty="0"/>
          </a:p>
        </p:txBody>
      </p:sp>
      <p:pic>
        <p:nvPicPr>
          <p:cNvPr id="8"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7008865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1"/>
            <a:ext cx="8229600" cy="2971800"/>
          </a:xfrm>
        </p:spPr>
        <p:txBody>
          <a:bodyPr anchor="ctr"/>
          <a:lstStyle/>
          <a:p>
            <a:pPr marL="0" indent="0">
              <a:buNone/>
            </a:pPr>
            <a:r>
              <a:rPr lang="en-US" sz="2400" i="1" dirty="0" smtClean="0">
                <a:latin typeface="+mj-lt"/>
                <a:cs typeface="Times New Roman" pitchFamily="18" charset="0"/>
              </a:rPr>
              <a:t>Everyone </a:t>
            </a:r>
            <a:r>
              <a:rPr lang="en-US" sz="2400" dirty="0" smtClean="0">
                <a:latin typeface="+mj-lt"/>
                <a:cs typeface="Times New Roman" pitchFamily="18" charset="0"/>
              </a:rPr>
              <a:t>is required to report violations of Standards of Conduct and suspected noncompliance. </a:t>
            </a:r>
          </a:p>
          <a:p>
            <a:pPr marL="0" indent="0">
              <a:buNone/>
            </a:pPr>
            <a:endParaRPr lang="en-US" sz="2400" dirty="0" smtClean="0">
              <a:latin typeface="+mj-lt"/>
              <a:cs typeface="Times New Roman" pitchFamily="18" charset="0"/>
            </a:endParaRPr>
          </a:p>
          <a:p>
            <a:pPr marL="0" indent="0">
              <a:buNone/>
            </a:pPr>
            <a:r>
              <a:rPr lang="en-US" sz="2400" dirty="0" smtClean="0">
                <a:latin typeface="+mj-lt"/>
                <a:cs typeface="Times New Roman" pitchFamily="18" charset="0"/>
              </a:rPr>
              <a:t>An organization’s Standards of Conduct and Policies and Procedures should identify this obligation and tell you how         to report.</a:t>
            </a:r>
          </a:p>
          <a:p>
            <a:endParaRPr lang="en-US" dirty="0"/>
          </a:p>
        </p:txBody>
      </p:sp>
      <p:sp>
        <p:nvSpPr>
          <p:cNvPr id="2" name="Title 1"/>
          <p:cNvSpPr>
            <a:spLocks noGrp="1"/>
          </p:cNvSpPr>
          <p:nvPr>
            <p:ph type="title"/>
          </p:nvPr>
        </p:nvSpPr>
        <p:spPr/>
        <p:txBody>
          <a:bodyPr>
            <a:normAutofit/>
          </a:bodyPr>
          <a:lstStyle/>
          <a:p>
            <a:r>
              <a:rPr lang="en-US" dirty="0" smtClean="0">
                <a:cs typeface="Times New Roman" pitchFamily="18" charset="0"/>
              </a:rPr>
              <a:t>How Do I Know What is</a:t>
            </a:r>
            <a:br>
              <a:rPr lang="en-US" dirty="0" smtClean="0">
                <a:cs typeface="Times New Roman" pitchFamily="18" charset="0"/>
              </a:rPr>
            </a:br>
            <a:r>
              <a:rPr lang="en-US" dirty="0" smtClean="0">
                <a:cs typeface="Times New Roman" pitchFamily="18" charset="0"/>
              </a:rPr>
              <a:t>Expected of Me (</a:t>
            </a:r>
            <a:r>
              <a:rPr lang="en-US" i="1" dirty="0" smtClean="0">
                <a:cs typeface="Times New Roman" pitchFamily="18" charset="0"/>
              </a:rPr>
              <a:t>cont.</a:t>
            </a:r>
            <a:r>
              <a:rPr lang="en-US" dirty="0" smtClean="0">
                <a:cs typeface="Times New Roman" pitchFamily="18" charset="0"/>
              </a:rPr>
              <a:t>)?</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11</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3800288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cs typeface="Times New Roman" pitchFamily="18" charset="0"/>
              </a:rPr>
              <a:t>What Is Noncompliance?</a:t>
            </a:r>
            <a:endParaRPr lang="en-US" dirty="0">
              <a:cs typeface="Times New Roman" pitchFamily="18" charset="0"/>
            </a:endParaRPr>
          </a:p>
        </p:txBody>
      </p:sp>
      <p:sp>
        <p:nvSpPr>
          <p:cNvPr id="2" name="Content Placeholder 1"/>
          <p:cNvSpPr>
            <a:spLocks noGrp="1"/>
          </p:cNvSpPr>
          <p:nvPr>
            <p:ph idx="1"/>
          </p:nvPr>
        </p:nvSpPr>
        <p:spPr>
          <a:xfrm>
            <a:off x="457200" y="1828801"/>
            <a:ext cx="3505200" cy="1676400"/>
          </a:xfrm>
        </p:spPr>
        <p:txBody>
          <a:bodyPr anchor="ctr">
            <a:normAutofit fontScale="92500" lnSpcReduction="10000"/>
          </a:bodyPr>
          <a:lstStyle/>
          <a:p>
            <a:pPr marL="0" indent="0">
              <a:buNone/>
            </a:pPr>
            <a:r>
              <a:rPr lang="en-US" sz="2000" dirty="0" smtClean="0">
                <a:latin typeface="+mj-lt"/>
                <a:cs typeface="Times New Roman" pitchFamily="18" charset="0"/>
              </a:rPr>
              <a:t>Noncompliance is conduct that does not conform to the law, and Federal health care program requirements, or to an organization’s ethical and business policies.</a:t>
            </a:r>
            <a:endParaRPr lang="en-US" sz="2000" dirty="0">
              <a:latin typeface="+mj-lt"/>
            </a:endParaRPr>
          </a:p>
        </p:txBody>
      </p:sp>
      <p:graphicFrame>
        <p:nvGraphicFramePr>
          <p:cNvPr id="5" name="Diagram 4"/>
          <p:cNvGraphicFramePr/>
          <p:nvPr>
            <p:extLst>
              <p:ext uri="{D42A27DB-BD31-4B8C-83A1-F6EECF244321}">
                <p14:modId xmlns:p14="http://schemas.microsoft.com/office/powerpoint/2010/main" val="259504534"/>
              </p:ext>
            </p:extLst>
          </p:nvPr>
        </p:nvGraphicFramePr>
        <p:xfrm>
          <a:off x="1066800" y="1641396"/>
          <a:ext cx="7924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04800" y="5638800"/>
            <a:ext cx="5486400" cy="1046440"/>
          </a:xfrm>
          <a:prstGeom prst="rect">
            <a:avLst/>
          </a:prstGeom>
          <a:noFill/>
        </p:spPr>
        <p:txBody>
          <a:bodyPr wrap="square" rtlCol="0">
            <a:spAutoFit/>
          </a:bodyPr>
          <a:lstStyle/>
          <a:p>
            <a:r>
              <a:rPr lang="en-US" sz="1600" dirty="0" smtClean="0">
                <a:latin typeface="+mj-lt"/>
                <a:cs typeface="Times New Roman" pitchFamily="18" charset="0"/>
              </a:rPr>
              <a:t>*</a:t>
            </a:r>
            <a:r>
              <a:rPr lang="en-US" sz="1400" dirty="0" smtClean="0">
                <a:latin typeface="+mj-lt"/>
                <a:cs typeface="Times New Roman" pitchFamily="18" charset="0"/>
              </a:rPr>
              <a:t>For more information, see the Medicare </a:t>
            </a:r>
          </a:p>
          <a:p>
            <a:r>
              <a:rPr lang="en-US" sz="1400" dirty="0">
                <a:latin typeface="+mj-lt"/>
                <a:cs typeface="Times New Roman" pitchFamily="18" charset="0"/>
              </a:rPr>
              <a:t> </a:t>
            </a:r>
            <a:r>
              <a:rPr lang="en-US" sz="1400" dirty="0" smtClean="0">
                <a:latin typeface="+mj-lt"/>
                <a:cs typeface="Times New Roman" pitchFamily="18" charset="0"/>
              </a:rPr>
              <a:t> Managed Care Manual and the Medicare</a:t>
            </a:r>
          </a:p>
          <a:p>
            <a:r>
              <a:rPr lang="en-US" sz="1400" dirty="0" smtClean="0">
                <a:latin typeface="+mj-lt"/>
                <a:cs typeface="Times New Roman" pitchFamily="18" charset="0"/>
              </a:rPr>
              <a:t>  Prescription Drug Benefit Manual on </a:t>
            </a:r>
            <a:r>
              <a:rPr lang="en-US" sz="1400" dirty="0" smtClean="0">
                <a:latin typeface="+mj-lt"/>
                <a:cs typeface="Times New Roman" pitchFamily="18" charset="0"/>
                <a:hlinkClick r:id="rId8"/>
              </a:rPr>
              <a:t>http://www.cms.gov</a:t>
            </a:r>
            <a:endParaRPr lang="en-US" sz="1400" dirty="0" smtClean="0">
              <a:latin typeface="+mj-lt"/>
              <a:cs typeface="Times New Roman" pitchFamily="18" charset="0"/>
            </a:endParaRPr>
          </a:p>
          <a:p>
            <a:endParaRPr lang="en-US" dirty="0">
              <a:latin typeface="Times New Roman" pitchFamily="18" charset="0"/>
              <a:cs typeface="Times New Roman" pitchFamily="18" charset="0"/>
            </a:endParaRPr>
          </a:p>
        </p:txBody>
      </p:sp>
      <p:sp>
        <p:nvSpPr>
          <p:cNvPr id="7" name="TextBox 6"/>
          <p:cNvSpPr txBox="1"/>
          <p:nvPr/>
        </p:nvSpPr>
        <p:spPr>
          <a:xfrm>
            <a:off x="7924800" y="6324600"/>
            <a:ext cx="641931" cy="369332"/>
          </a:xfrm>
          <a:prstGeom prst="rect">
            <a:avLst/>
          </a:prstGeom>
          <a:noFill/>
        </p:spPr>
        <p:txBody>
          <a:bodyPr wrap="square" rtlCol="0">
            <a:spAutoFit/>
          </a:bodyPr>
          <a:lstStyle/>
          <a:p>
            <a:pPr algn="r"/>
            <a:r>
              <a:rPr lang="en-US" dirty="0" smtClean="0"/>
              <a:t>12</a:t>
            </a:r>
            <a:endParaRPr lang="en-US" dirty="0"/>
          </a:p>
        </p:txBody>
      </p:sp>
      <p:pic>
        <p:nvPicPr>
          <p:cNvPr id="9" name="bjClassifierImageBottom" descr="P3 - text.png"/>
          <p:cNvPicPr>
            <a:picLocks noChangeAspect="1"/>
          </p:cNvPicPr>
          <p:nvPr/>
        </p:nvPicPr>
        <p:blipFill>
          <a:blip r:embed="rId9"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383318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cs typeface="Times New Roman" pitchFamily="18" charset="0"/>
              </a:rPr>
              <a:t>Noncompliance Harms Enrollees</a:t>
            </a:r>
            <a:endParaRPr lang="en-US" dirty="0"/>
          </a:p>
        </p:txBody>
      </p:sp>
      <p:graphicFrame>
        <p:nvGraphicFramePr>
          <p:cNvPr id="3" name="Diagram 2"/>
          <p:cNvGraphicFramePr/>
          <p:nvPr/>
        </p:nvGraphicFramePr>
        <p:xfrm>
          <a:off x="1143000" y="1676400"/>
          <a:ext cx="67056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13</a:t>
            </a:r>
            <a:endParaRPr lang="en-US" dirty="0"/>
          </a:p>
        </p:txBody>
      </p:sp>
      <p:pic>
        <p:nvPicPr>
          <p:cNvPr id="7" name="bjClassifierImageBottom" descr="P3 - text.png"/>
          <p:cNvPicPr>
            <a:picLocks noChangeAspect="1"/>
          </p:cNvPicPr>
          <p:nvPr/>
        </p:nvPicPr>
        <p:blipFill>
          <a:blip r:embed="rId8"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3252076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smtClean="0">
                <a:cs typeface="Times New Roman" pitchFamily="18" charset="0"/>
              </a:rPr>
              <a:t>Noncompliance Costs Money</a:t>
            </a:r>
            <a:endParaRPr lang="en-US" dirty="0"/>
          </a:p>
        </p:txBody>
      </p:sp>
      <p:sp>
        <p:nvSpPr>
          <p:cNvPr id="4" name="Content Placeholder 2"/>
          <p:cNvSpPr>
            <a:spLocks noGrp="1"/>
          </p:cNvSpPr>
          <p:nvPr>
            <p:ph idx="1"/>
          </p:nvPr>
        </p:nvSpPr>
        <p:spPr>
          <a:xfrm>
            <a:off x="457200" y="1600200"/>
            <a:ext cx="8229600" cy="5250426"/>
          </a:xfrm>
        </p:spPr>
        <p:txBody>
          <a:bodyPr>
            <a:normAutofit/>
          </a:bodyPr>
          <a:lstStyle/>
          <a:p>
            <a:pPr algn="ctr">
              <a:buNone/>
            </a:pPr>
            <a:r>
              <a:rPr lang="en-US" sz="2400" dirty="0" smtClean="0">
                <a:latin typeface="+mj-lt"/>
                <a:cs typeface="Times New Roman" pitchFamily="18" charset="0"/>
              </a:rPr>
              <a:t>Noncompliance affects EVERYBODY!</a:t>
            </a:r>
          </a:p>
          <a:p>
            <a:pPr marL="0" indent="0" algn="ctr">
              <a:buNone/>
            </a:pPr>
            <a:r>
              <a:rPr lang="en-US" sz="2400" dirty="0" smtClean="0">
                <a:latin typeface="+mj-lt"/>
                <a:cs typeface="Times New Roman" pitchFamily="18" charset="0"/>
              </a:rPr>
              <a:t>Without programs to prevent, detect, and correct noncompliance you risk:</a:t>
            </a:r>
          </a:p>
          <a:p>
            <a:pPr marL="0" indent="0">
              <a:buNone/>
            </a:pPr>
            <a:endParaRPr lang="en-US" sz="2400" dirty="0">
              <a:latin typeface="Times New Roman" pitchFamily="18" charset="0"/>
              <a:cs typeface="Times New Roman" pitchFamily="18" charset="0"/>
            </a:endParaRPr>
          </a:p>
        </p:txBody>
      </p:sp>
      <p:sp>
        <p:nvSpPr>
          <p:cNvPr id="5" name="Oval 4"/>
          <p:cNvSpPr/>
          <p:nvPr/>
        </p:nvSpPr>
        <p:spPr>
          <a:xfrm>
            <a:off x="1806677" y="2895600"/>
            <a:ext cx="1981200" cy="1790700"/>
          </a:xfrm>
          <a:prstGeom prst="ellipse">
            <a:avLst/>
          </a:prstGeom>
          <a:solidFill>
            <a:srgbClr val="084A9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581400" y="4800600"/>
            <a:ext cx="1889760" cy="1828800"/>
          </a:xfrm>
          <a:prstGeom prst="ellipse">
            <a:avLst/>
          </a:prstGeom>
          <a:solidFill>
            <a:srgbClr val="FFC000"/>
          </a:solidFill>
          <a:ln>
            <a:solidFill>
              <a:srgbClr val="084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144729" y="2971800"/>
            <a:ext cx="1981200" cy="1828800"/>
          </a:xfrm>
          <a:prstGeom prst="ellipse">
            <a:avLst/>
          </a:prstGeom>
          <a:solidFill>
            <a:srgbClr val="084A9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943100" y="3379857"/>
            <a:ext cx="1752600" cy="707886"/>
          </a:xfrm>
          <a:prstGeom prst="rect">
            <a:avLst/>
          </a:prstGeom>
          <a:noFill/>
        </p:spPr>
        <p:txBody>
          <a:bodyPr wrap="square" rtlCol="0">
            <a:spAutoFit/>
          </a:bodyPr>
          <a:lstStyle/>
          <a:p>
            <a:pPr algn="ctr"/>
            <a:r>
              <a:rPr lang="en-US" sz="2000" b="1" dirty="0" smtClean="0">
                <a:solidFill>
                  <a:schemeClr val="bg1"/>
                </a:solidFill>
                <a:latin typeface="+mj-lt"/>
                <a:cs typeface="Times New Roman" pitchFamily="18" charset="0"/>
              </a:rPr>
              <a:t>Higher Premiums</a:t>
            </a:r>
            <a:endParaRPr lang="en-US" sz="2000" b="1" dirty="0">
              <a:latin typeface="+mj-lt"/>
            </a:endParaRPr>
          </a:p>
        </p:txBody>
      </p:sp>
      <p:sp>
        <p:nvSpPr>
          <p:cNvPr id="11" name="TextBox 10"/>
          <p:cNvSpPr txBox="1"/>
          <p:nvPr/>
        </p:nvSpPr>
        <p:spPr>
          <a:xfrm>
            <a:off x="3429000" y="5350046"/>
            <a:ext cx="2209800" cy="923330"/>
          </a:xfrm>
          <a:prstGeom prst="rect">
            <a:avLst/>
          </a:prstGeom>
          <a:noFill/>
        </p:spPr>
        <p:txBody>
          <a:bodyPr wrap="square" rtlCol="0">
            <a:spAutoFit/>
          </a:bodyPr>
          <a:lstStyle/>
          <a:p>
            <a:pPr algn="ctr"/>
            <a:r>
              <a:rPr lang="en-US" b="1" dirty="0" smtClean="0">
                <a:latin typeface="+mj-lt"/>
                <a:cs typeface="Times New Roman" pitchFamily="18" charset="0"/>
              </a:rPr>
              <a:t>Lower benefits for individuals and employers</a:t>
            </a:r>
            <a:endParaRPr lang="en-US" b="1" dirty="0">
              <a:latin typeface="+mj-lt"/>
              <a:cs typeface="Times New Roman" pitchFamily="18" charset="0"/>
            </a:endParaRPr>
          </a:p>
        </p:txBody>
      </p:sp>
      <p:sp>
        <p:nvSpPr>
          <p:cNvPr id="13" name="TextBox 12"/>
          <p:cNvSpPr txBox="1"/>
          <p:nvPr/>
        </p:nvSpPr>
        <p:spPr>
          <a:xfrm>
            <a:off x="5459361" y="3276600"/>
            <a:ext cx="1447800" cy="914400"/>
          </a:xfrm>
          <a:prstGeom prst="rect">
            <a:avLst/>
          </a:prstGeom>
          <a:noFill/>
        </p:spPr>
        <p:txBody>
          <a:bodyPr wrap="square" rtlCol="0">
            <a:spAutoFit/>
          </a:bodyPr>
          <a:lstStyle/>
          <a:p>
            <a:pPr algn="ctr"/>
            <a:r>
              <a:rPr lang="en-US" b="1" dirty="0" smtClean="0">
                <a:solidFill>
                  <a:schemeClr val="bg1"/>
                </a:solidFill>
                <a:latin typeface="+mj-lt"/>
                <a:cs typeface="Times New Roman" pitchFamily="18" charset="0"/>
              </a:rPr>
              <a:t>Higher Insurance Copayments</a:t>
            </a:r>
            <a:endParaRPr lang="en-US" b="1" dirty="0">
              <a:latin typeface="+mj-lt"/>
            </a:endParaRPr>
          </a:p>
        </p:txBody>
      </p:sp>
      <p:sp>
        <p:nvSpPr>
          <p:cNvPr id="14" name="Oval 13"/>
          <p:cNvSpPr/>
          <p:nvPr/>
        </p:nvSpPr>
        <p:spPr>
          <a:xfrm>
            <a:off x="6493165" y="4800599"/>
            <a:ext cx="1752600" cy="1787013"/>
          </a:xfrm>
          <a:prstGeom prst="ellipse">
            <a:avLst/>
          </a:prstGeom>
          <a:solidFill>
            <a:srgbClr val="FFC000"/>
          </a:solidFill>
          <a:ln>
            <a:solidFill>
              <a:srgbClr val="084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493165" y="5350047"/>
            <a:ext cx="1752600" cy="646331"/>
          </a:xfrm>
          <a:prstGeom prst="rect">
            <a:avLst/>
          </a:prstGeom>
          <a:noFill/>
        </p:spPr>
        <p:txBody>
          <a:bodyPr wrap="square" rtlCol="0">
            <a:spAutoFit/>
          </a:bodyPr>
          <a:lstStyle/>
          <a:p>
            <a:pPr algn="ctr"/>
            <a:r>
              <a:rPr lang="en-US" b="1" dirty="0" smtClean="0">
                <a:latin typeface="+mj-lt"/>
                <a:cs typeface="Times New Roman" pitchFamily="18" charset="0"/>
              </a:rPr>
              <a:t>Lower Star Ratings</a:t>
            </a:r>
            <a:endParaRPr lang="en-US" b="1" dirty="0">
              <a:latin typeface="+mj-lt"/>
              <a:cs typeface="Times New Roman" pitchFamily="18" charset="0"/>
            </a:endParaRPr>
          </a:p>
        </p:txBody>
      </p:sp>
      <p:sp>
        <p:nvSpPr>
          <p:cNvPr id="17" name="Oval 16"/>
          <p:cNvSpPr/>
          <p:nvPr/>
        </p:nvSpPr>
        <p:spPr>
          <a:xfrm>
            <a:off x="833882" y="4800599"/>
            <a:ext cx="1812577" cy="1787013"/>
          </a:xfrm>
          <a:prstGeom prst="ellipse">
            <a:avLst/>
          </a:prstGeom>
          <a:solidFill>
            <a:srgbClr val="FFC000"/>
          </a:solidFill>
          <a:ln>
            <a:solidFill>
              <a:srgbClr val="084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863379" y="5488546"/>
            <a:ext cx="1783079" cy="369332"/>
          </a:xfrm>
          <a:prstGeom prst="rect">
            <a:avLst/>
          </a:prstGeom>
          <a:noFill/>
        </p:spPr>
        <p:txBody>
          <a:bodyPr wrap="square" rtlCol="0">
            <a:spAutoFit/>
          </a:bodyPr>
          <a:lstStyle/>
          <a:p>
            <a:pPr algn="ctr"/>
            <a:r>
              <a:rPr lang="en-US" b="1" dirty="0" smtClean="0">
                <a:latin typeface="+mj-lt"/>
                <a:cs typeface="Times New Roman" pitchFamily="18" charset="0"/>
              </a:rPr>
              <a:t>Lower profits</a:t>
            </a:r>
            <a:endParaRPr lang="en-US" b="1" dirty="0">
              <a:latin typeface="+mj-lt"/>
              <a:cs typeface="Times New Roman" pitchFamily="18" charset="0"/>
            </a:endParaRPr>
          </a:p>
        </p:txBody>
      </p:sp>
      <p:sp>
        <p:nvSpPr>
          <p:cNvPr id="15" name="TextBox 14"/>
          <p:cNvSpPr txBox="1"/>
          <p:nvPr/>
        </p:nvSpPr>
        <p:spPr>
          <a:xfrm>
            <a:off x="7924800" y="6324600"/>
            <a:ext cx="641931" cy="369332"/>
          </a:xfrm>
          <a:prstGeom prst="rect">
            <a:avLst/>
          </a:prstGeom>
          <a:noFill/>
        </p:spPr>
        <p:txBody>
          <a:bodyPr wrap="square" rtlCol="0">
            <a:spAutoFit/>
          </a:bodyPr>
          <a:lstStyle/>
          <a:p>
            <a:pPr algn="r"/>
            <a:r>
              <a:rPr lang="en-US" dirty="0" smtClean="0"/>
              <a:t>14</a:t>
            </a:r>
            <a:endParaRPr lang="en-US" dirty="0"/>
          </a:p>
        </p:txBody>
      </p:sp>
      <p:pic>
        <p:nvPicPr>
          <p:cNvPr id="20"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246203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4" name="Content Placeholder 3"/>
          <p:cNvSpPr>
            <a:spLocks noGrp="1"/>
          </p:cNvSpPr>
          <p:nvPr>
            <p:ph idx="1"/>
          </p:nvPr>
        </p:nvSpPr>
        <p:spPr>
          <a:xfrm>
            <a:off x="381000" y="1600200"/>
            <a:ext cx="8185731" cy="4525963"/>
          </a:xfrm>
        </p:spPr>
        <p:txBody>
          <a:bodyPr anchor="ctr">
            <a:normAutofit lnSpcReduction="10000"/>
          </a:bodyPr>
          <a:lstStyle/>
          <a:p>
            <a:pPr marL="0" indent="0">
              <a:buNone/>
            </a:pPr>
            <a:r>
              <a:rPr lang="en-US" sz="2400" dirty="0" smtClean="0"/>
              <a:t>The Social Security Act and CMS regulations and guidance govern the Medicare program, including Parts C and D.</a:t>
            </a:r>
          </a:p>
          <a:p>
            <a:pPr lvl="1">
              <a:buFont typeface="Arial" pitchFamily="34" charset="0"/>
              <a:buChar char="•"/>
            </a:pPr>
            <a:r>
              <a:rPr lang="en-US" sz="2400" dirty="0" smtClean="0"/>
              <a:t>Part C and Part D sponsors must have an effective compliance program which includes measures to prevent, detect, and correct Medicare noncompliance as well as measures to prevent, detect and correct fraud, waste,         and abuse.  </a:t>
            </a:r>
          </a:p>
          <a:p>
            <a:pPr lvl="1">
              <a:buFont typeface="Arial" pitchFamily="34" charset="0"/>
              <a:buChar char="•"/>
            </a:pPr>
            <a:r>
              <a:rPr lang="en-US" sz="2400" dirty="0" smtClean="0"/>
              <a:t>Sponsors </a:t>
            </a:r>
            <a:r>
              <a:rPr lang="en-US" sz="2400" dirty="0"/>
              <a:t>m</a:t>
            </a:r>
            <a:r>
              <a:rPr lang="en-US" sz="2400" dirty="0" smtClean="0"/>
              <a:t>ust have an effective training for employees, managers and directors, as well as their first tier, downstream, and related entities.                                       </a:t>
            </a:r>
          </a:p>
          <a:p>
            <a:pPr marL="457200" lvl="1" indent="0">
              <a:buNone/>
            </a:pPr>
            <a:endParaRPr lang="en-US" sz="1200" dirty="0" smtClean="0"/>
          </a:p>
          <a:p>
            <a:pPr marL="457200" lvl="1" indent="0">
              <a:buNone/>
            </a:pPr>
            <a:r>
              <a:rPr lang="en-US" sz="2400" dirty="0" smtClean="0"/>
              <a:t>(42 C.F.R. §422.503 and 42 C.F.R. §423.504)</a:t>
            </a:r>
            <a:endParaRPr lang="en-US" sz="2400"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4</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8167713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indent="0" algn="ctr">
              <a:spcAft>
                <a:spcPts val="1200"/>
              </a:spcAft>
              <a:buNone/>
            </a:pPr>
            <a:r>
              <a:rPr lang="en-US" sz="2400" dirty="0" smtClean="0">
                <a:latin typeface="+mj-lt"/>
                <a:cs typeface="Times New Roman" pitchFamily="18" charset="0"/>
              </a:rPr>
              <a:t>There can be </a:t>
            </a:r>
            <a:r>
              <a:rPr lang="en-US" sz="2400" b="1" u="sng" dirty="0" smtClean="0">
                <a:latin typeface="+mj-lt"/>
                <a:cs typeface="Times New Roman" pitchFamily="18" charset="0"/>
              </a:rPr>
              <a:t>NO</a:t>
            </a:r>
            <a:r>
              <a:rPr lang="en-US" sz="2400" dirty="0" smtClean="0">
                <a:latin typeface="+mj-lt"/>
                <a:cs typeface="Times New Roman" pitchFamily="18" charset="0"/>
              </a:rPr>
              <a:t> retaliation against you for reporting suspected noncompliance in good faith.</a:t>
            </a:r>
          </a:p>
          <a:p>
            <a:pPr indent="0" algn="ctr">
              <a:buNone/>
            </a:pPr>
            <a:r>
              <a:rPr lang="en-US" sz="2400" dirty="0" smtClean="0">
                <a:latin typeface="+mj-lt"/>
                <a:cs typeface="Times New Roman" pitchFamily="18" charset="0"/>
              </a:rPr>
              <a:t>Each Sponsor must offer reporting methods that are:</a:t>
            </a:r>
          </a:p>
          <a:p>
            <a:endParaRPr lang="en-US" sz="2400" dirty="0"/>
          </a:p>
        </p:txBody>
      </p:sp>
      <p:sp>
        <p:nvSpPr>
          <p:cNvPr id="12" name="Title 11"/>
          <p:cNvSpPr>
            <a:spLocks noGrp="1"/>
          </p:cNvSpPr>
          <p:nvPr>
            <p:ph type="title"/>
          </p:nvPr>
        </p:nvSpPr>
        <p:spPr/>
        <p:txBody>
          <a:bodyPr/>
          <a:lstStyle/>
          <a:p>
            <a:r>
              <a:rPr lang="en-US" dirty="0" smtClean="0">
                <a:cs typeface="Times New Roman" pitchFamily="18" charset="0"/>
              </a:rPr>
              <a:t>I’m Afraid to Report Noncompliance</a:t>
            </a:r>
            <a:endParaRPr lang="en-US" dirty="0"/>
          </a:p>
        </p:txBody>
      </p:sp>
      <p:sp>
        <p:nvSpPr>
          <p:cNvPr id="5" name="Rectangle 4"/>
          <p:cNvSpPr/>
          <p:nvPr/>
        </p:nvSpPr>
        <p:spPr>
          <a:xfrm>
            <a:off x="762000" y="4495800"/>
            <a:ext cx="2743200" cy="914400"/>
          </a:xfrm>
          <a:prstGeom prst="rect">
            <a:avLst/>
          </a:prstGeom>
          <a:solidFill>
            <a:srgbClr val="084A9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mj-lt"/>
                <a:cs typeface="Times New Roman" pitchFamily="18" charset="0"/>
              </a:rPr>
              <a:t>Anonymous</a:t>
            </a:r>
            <a:endParaRPr lang="en-US" sz="2400" dirty="0">
              <a:solidFill>
                <a:schemeClr val="bg1"/>
              </a:solidFill>
              <a:latin typeface="+mj-lt"/>
              <a:cs typeface="Times New Roman" pitchFamily="18" charset="0"/>
            </a:endParaRPr>
          </a:p>
        </p:txBody>
      </p:sp>
      <p:sp>
        <p:nvSpPr>
          <p:cNvPr id="7" name="Rectangle 6"/>
          <p:cNvSpPr/>
          <p:nvPr/>
        </p:nvSpPr>
        <p:spPr>
          <a:xfrm>
            <a:off x="5410200" y="4572000"/>
            <a:ext cx="2743200" cy="914400"/>
          </a:xfrm>
          <a:prstGeom prst="rect">
            <a:avLst/>
          </a:prstGeom>
          <a:solidFill>
            <a:srgbClr val="084A9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mj-lt"/>
                <a:cs typeface="Times New Roman" pitchFamily="18" charset="0"/>
              </a:rPr>
              <a:t>Non-Retaliatory</a:t>
            </a:r>
            <a:endParaRPr lang="en-US" sz="2400" dirty="0">
              <a:solidFill>
                <a:schemeClr val="bg1"/>
              </a:solidFill>
              <a:latin typeface="+mj-lt"/>
              <a:cs typeface="Times New Roman" pitchFamily="18" charset="0"/>
            </a:endParaRPr>
          </a:p>
        </p:txBody>
      </p:sp>
      <p:sp>
        <p:nvSpPr>
          <p:cNvPr id="6" name="Rectangle 5"/>
          <p:cNvSpPr/>
          <p:nvPr/>
        </p:nvSpPr>
        <p:spPr>
          <a:xfrm>
            <a:off x="3124200" y="3733800"/>
            <a:ext cx="2743200" cy="914400"/>
          </a:xfrm>
          <a:prstGeom prst="rect">
            <a:avLst/>
          </a:prstGeom>
          <a:solidFill>
            <a:srgbClr val="FFCC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cs typeface="Times New Roman" pitchFamily="18" charset="0"/>
              </a:rPr>
              <a:t>Confidential</a:t>
            </a:r>
            <a:endParaRPr lang="en-US" sz="2400" dirty="0">
              <a:solidFill>
                <a:schemeClr val="tx1"/>
              </a:solidFill>
              <a:latin typeface="+mj-lt"/>
              <a:cs typeface="Times New Roman" pitchFamily="18" charset="0"/>
            </a:endParaRPr>
          </a:p>
        </p:txBody>
      </p:sp>
      <p:sp>
        <p:nvSpPr>
          <p:cNvPr id="8" name="TextBox 7"/>
          <p:cNvSpPr txBox="1"/>
          <p:nvPr/>
        </p:nvSpPr>
        <p:spPr>
          <a:xfrm>
            <a:off x="7924800" y="6324600"/>
            <a:ext cx="641931" cy="369332"/>
          </a:xfrm>
          <a:prstGeom prst="rect">
            <a:avLst/>
          </a:prstGeom>
          <a:noFill/>
        </p:spPr>
        <p:txBody>
          <a:bodyPr wrap="square" rtlCol="0">
            <a:spAutoFit/>
          </a:bodyPr>
          <a:lstStyle/>
          <a:p>
            <a:pPr algn="r"/>
            <a:r>
              <a:rPr lang="en-US" dirty="0" smtClean="0"/>
              <a:t>15</a:t>
            </a:r>
            <a:endParaRPr lang="en-US" dirty="0"/>
          </a:p>
        </p:txBody>
      </p:sp>
      <p:pic>
        <p:nvPicPr>
          <p:cNvPr id="10"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3770344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cs typeface="Times New Roman" pitchFamily="18" charset="0"/>
              </a:rPr>
              <a:t>How Can I Report Potential Noncompliance?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23115"/>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16</a:t>
            </a:r>
            <a:endParaRPr lang="en-US" dirty="0"/>
          </a:p>
        </p:txBody>
      </p:sp>
      <p:pic>
        <p:nvPicPr>
          <p:cNvPr id="7" name="bjClassifierImageBottom" descr="P3 - text.png"/>
          <p:cNvPicPr>
            <a:picLocks noChangeAspect="1"/>
          </p:cNvPicPr>
          <p:nvPr/>
        </p:nvPicPr>
        <p:blipFill>
          <a:blip r:embed="rId8"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7252510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indent="0">
              <a:buNone/>
            </a:pPr>
            <a:endParaRPr lang="en-US" dirty="0" smtClean="0">
              <a:latin typeface="Times New Roman" pitchFamily="18" charset="0"/>
              <a:cs typeface="Times New Roman" pitchFamily="18" charset="0"/>
            </a:endParaRPr>
          </a:p>
          <a:p>
            <a:pPr indent="0">
              <a:buNone/>
            </a:pPr>
            <a:endParaRPr lang="en-US" dirty="0" smtClean="0">
              <a:latin typeface="Times New Roman" pitchFamily="18" charset="0"/>
              <a:cs typeface="Times New Roman" pitchFamily="18" charset="0"/>
            </a:endParaRPr>
          </a:p>
          <a:p>
            <a:pPr indent="0">
              <a:buNone/>
            </a:pPr>
            <a:endParaRPr lang="en-US" dirty="0" smtClean="0">
              <a:latin typeface="Times New Roman" pitchFamily="18" charset="0"/>
              <a:cs typeface="Times New Roman" pitchFamily="18" charset="0"/>
            </a:endParaRPr>
          </a:p>
          <a:p>
            <a:pPr indent="0">
              <a:buNone/>
            </a:pPr>
            <a:endParaRPr lang="en-US" dirty="0" smtClean="0">
              <a:latin typeface="Times New Roman" pitchFamily="18" charset="0"/>
              <a:cs typeface="Times New Roman" pitchFamily="18" charset="0"/>
            </a:endParaRPr>
          </a:p>
          <a:p>
            <a:pPr marL="0" indent="0">
              <a:buNone/>
            </a:pPr>
            <a:r>
              <a:rPr lang="en-US" sz="2400" dirty="0" smtClean="0">
                <a:latin typeface="+mj-lt"/>
                <a:cs typeface="Times New Roman" pitchFamily="18" charset="0"/>
              </a:rPr>
              <a:t>Correcting Noncompliance</a:t>
            </a:r>
          </a:p>
          <a:p>
            <a:pPr marL="228600" indent="-228600"/>
            <a:r>
              <a:rPr lang="en-US" sz="2000" dirty="0" smtClean="0">
                <a:latin typeface="+mj-lt"/>
                <a:cs typeface="Times New Roman" pitchFamily="18" charset="0"/>
              </a:rPr>
              <a:t>Avoids the recurrence of the same noncompliance</a:t>
            </a:r>
          </a:p>
          <a:p>
            <a:pPr marL="457200" indent="-228600"/>
            <a:r>
              <a:rPr lang="en-US" sz="2000" dirty="0" smtClean="0">
                <a:latin typeface="+mj-lt"/>
                <a:cs typeface="Times New Roman" pitchFamily="18" charset="0"/>
              </a:rPr>
              <a:t>Promotes efficiency and effective internal controls</a:t>
            </a:r>
          </a:p>
          <a:p>
            <a:pPr marL="685800" indent="-228600"/>
            <a:r>
              <a:rPr lang="en-US" sz="2000" dirty="0" smtClean="0">
                <a:latin typeface="+mj-lt"/>
                <a:cs typeface="Times New Roman" pitchFamily="18" charset="0"/>
              </a:rPr>
              <a:t>Protects enrollees</a:t>
            </a:r>
          </a:p>
          <a:p>
            <a:pPr marL="914400" lvl="1" indent="-228600">
              <a:buFont typeface="Arial" pitchFamily="34" charset="0"/>
              <a:buChar char="•"/>
            </a:pPr>
            <a:r>
              <a:rPr lang="en-US" sz="2000" dirty="0" smtClean="0">
                <a:latin typeface="+mj-lt"/>
                <a:cs typeface="Times New Roman" pitchFamily="18" charset="0"/>
              </a:rPr>
              <a:t>Ensures ongoing compliance with CMS requirements</a:t>
            </a:r>
          </a:p>
          <a:p>
            <a:endParaRPr lang="en-US" dirty="0">
              <a:latin typeface="+mj-lt"/>
            </a:endParaRPr>
          </a:p>
        </p:txBody>
      </p:sp>
      <p:sp>
        <p:nvSpPr>
          <p:cNvPr id="12" name="Title 11"/>
          <p:cNvSpPr>
            <a:spLocks noGrp="1"/>
          </p:cNvSpPr>
          <p:nvPr>
            <p:ph type="title"/>
          </p:nvPr>
        </p:nvSpPr>
        <p:spPr/>
        <p:txBody>
          <a:bodyPr/>
          <a:lstStyle/>
          <a:p>
            <a:r>
              <a:rPr lang="en-US" dirty="0" smtClean="0">
                <a:cs typeface="Times New Roman" pitchFamily="18" charset="0"/>
              </a:rPr>
              <a:t>What Happens Next?</a:t>
            </a:r>
            <a:endParaRPr lang="en-US" dirty="0"/>
          </a:p>
        </p:txBody>
      </p:sp>
      <p:graphicFrame>
        <p:nvGraphicFramePr>
          <p:cNvPr id="5" name="Diagram 4"/>
          <p:cNvGraphicFramePr/>
          <p:nvPr/>
        </p:nvGraphicFramePr>
        <p:xfrm>
          <a:off x="1066800" y="1600200"/>
          <a:ext cx="70866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924800" y="6324600"/>
            <a:ext cx="641931" cy="369332"/>
          </a:xfrm>
          <a:prstGeom prst="rect">
            <a:avLst/>
          </a:prstGeom>
          <a:noFill/>
        </p:spPr>
        <p:txBody>
          <a:bodyPr wrap="square" rtlCol="0">
            <a:spAutoFit/>
          </a:bodyPr>
          <a:lstStyle/>
          <a:p>
            <a:pPr algn="r"/>
            <a:r>
              <a:rPr lang="en-US" dirty="0" smtClean="0"/>
              <a:t>17</a:t>
            </a:r>
            <a:endParaRPr lang="en-US" dirty="0"/>
          </a:p>
        </p:txBody>
      </p:sp>
      <p:pic>
        <p:nvPicPr>
          <p:cNvPr id="9" name="bjClassifierImageBottom" descr="P3 - text.png"/>
          <p:cNvPicPr>
            <a:picLocks noChangeAspect="1"/>
          </p:cNvPicPr>
          <p:nvPr/>
        </p:nvPicPr>
        <p:blipFill>
          <a:blip r:embed="rId8"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8664260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cs typeface="Times New Roman" pitchFamily="18" charset="0"/>
              </a:rPr>
              <a:t>How Do I Know the Noncompliance Won’t Happen Again?</a:t>
            </a:r>
            <a:endParaRPr lang="en-US" dirty="0">
              <a:cs typeface="Times New Roman" pitchFamily="18" charset="0"/>
            </a:endParaRPr>
          </a:p>
        </p:txBody>
      </p:sp>
      <p:sp>
        <p:nvSpPr>
          <p:cNvPr id="5" name="Content Placeholder 4"/>
          <p:cNvSpPr>
            <a:spLocks noGrp="1"/>
          </p:cNvSpPr>
          <p:nvPr>
            <p:ph idx="1"/>
          </p:nvPr>
        </p:nvSpPr>
        <p:spPr>
          <a:xfrm>
            <a:off x="228600" y="1676400"/>
            <a:ext cx="4038600" cy="4419600"/>
          </a:xfrm>
        </p:spPr>
        <p:txBody>
          <a:bodyPr anchor="ctr">
            <a:normAutofit fontScale="92500" lnSpcReduction="20000"/>
          </a:bodyPr>
          <a:lstStyle/>
          <a:p>
            <a:pPr>
              <a:lnSpc>
                <a:spcPct val="120000"/>
              </a:lnSpc>
            </a:pPr>
            <a:r>
              <a:rPr lang="en-US" sz="1900" dirty="0" smtClean="0">
                <a:latin typeface="+mj-lt"/>
                <a:cs typeface="Times New Roman" pitchFamily="18" charset="0"/>
              </a:rPr>
              <a:t>Once noncompliance is detected and corrected, an ongoing evaluation process is critical to ensure the noncompliance does not recur.</a:t>
            </a:r>
          </a:p>
          <a:p>
            <a:pPr lvl="0">
              <a:lnSpc>
                <a:spcPct val="120000"/>
              </a:lnSpc>
            </a:pPr>
            <a:r>
              <a:rPr lang="en-US" sz="1900" dirty="0" smtClean="0">
                <a:latin typeface="+mj-lt"/>
                <a:cs typeface="Times New Roman" pitchFamily="18" charset="0"/>
              </a:rPr>
              <a:t>Monitoring activities are regular reviews which confirm ongoing compliance and ensure that corrective actions are undertaken and effective.  </a:t>
            </a:r>
          </a:p>
          <a:p>
            <a:pPr>
              <a:lnSpc>
                <a:spcPct val="120000"/>
              </a:lnSpc>
            </a:pPr>
            <a:r>
              <a:rPr lang="en-US" sz="1900" dirty="0" smtClean="0">
                <a:latin typeface="+mj-lt"/>
                <a:cs typeface="Times New Roman" pitchFamily="18" charset="0"/>
              </a:rPr>
              <a:t>Auditing is a formal review of compliance with a particular set of standards (e.g., policies and procedures, laws and regulations) used as base measures</a:t>
            </a:r>
          </a:p>
          <a:p>
            <a:endParaRPr lang="en-US" dirty="0"/>
          </a:p>
        </p:txBody>
      </p:sp>
      <p:graphicFrame>
        <p:nvGraphicFramePr>
          <p:cNvPr id="7" name="Diagram 6"/>
          <p:cNvGraphicFramePr/>
          <p:nvPr/>
        </p:nvGraphicFramePr>
        <p:xfrm>
          <a:off x="4343400" y="1828800"/>
          <a:ext cx="4648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924800" y="6324600"/>
            <a:ext cx="641931" cy="369332"/>
          </a:xfrm>
          <a:prstGeom prst="rect">
            <a:avLst/>
          </a:prstGeom>
          <a:noFill/>
        </p:spPr>
        <p:txBody>
          <a:bodyPr wrap="square" rtlCol="0">
            <a:spAutoFit/>
          </a:bodyPr>
          <a:lstStyle/>
          <a:p>
            <a:pPr algn="r"/>
            <a:r>
              <a:rPr lang="en-US" dirty="0" smtClean="0"/>
              <a:t>18</a:t>
            </a:r>
            <a:endParaRPr lang="en-US" dirty="0"/>
          </a:p>
        </p:txBody>
      </p:sp>
      <p:pic>
        <p:nvPicPr>
          <p:cNvPr id="9" name="bjClassifierImageBottom" descr="P3 - text.png"/>
          <p:cNvPicPr>
            <a:picLocks noChangeAspect="1"/>
          </p:cNvPicPr>
          <p:nvPr/>
        </p:nvPicPr>
        <p:blipFill>
          <a:blip r:embed="rId8"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2887101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indent="0">
              <a:buNone/>
            </a:pPr>
            <a:r>
              <a:rPr lang="en-US" sz="2400" dirty="0" smtClean="0">
                <a:latin typeface="+mj-lt"/>
                <a:cs typeface="Times New Roman" pitchFamily="18" charset="0"/>
              </a:rPr>
              <a:t>Your organization is required to have disciplinary standards     in place for non-compliant behavior.  Those who engage in noncompliant behavior may be subject to any of the following:</a:t>
            </a:r>
          </a:p>
          <a:p>
            <a:pPr indent="0">
              <a:buNone/>
            </a:pPr>
            <a:endParaRPr lang="en-US" dirty="0"/>
          </a:p>
        </p:txBody>
      </p:sp>
      <p:sp>
        <p:nvSpPr>
          <p:cNvPr id="4" name="Title 3"/>
          <p:cNvSpPr>
            <a:spLocks noGrp="1"/>
          </p:cNvSpPr>
          <p:nvPr>
            <p:ph type="title"/>
          </p:nvPr>
        </p:nvSpPr>
        <p:spPr/>
        <p:txBody>
          <a:bodyPr>
            <a:normAutofit/>
          </a:bodyPr>
          <a:lstStyle/>
          <a:p>
            <a:r>
              <a:rPr lang="en-US" dirty="0" smtClean="0">
                <a:cs typeface="Times New Roman" pitchFamily="18" charset="0"/>
              </a:rPr>
              <a:t>Know the Consequences of </a:t>
            </a:r>
            <a:br>
              <a:rPr lang="en-US" dirty="0" smtClean="0">
                <a:cs typeface="Times New Roman" pitchFamily="18" charset="0"/>
              </a:rPr>
            </a:br>
            <a:r>
              <a:rPr lang="en-US" dirty="0" smtClean="0">
                <a:cs typeface="Times New Roman" pitchFamily="18" charset="0"/>
              </a:rPr>
              <a:t>Noncompliance</a:t>
            </a:r>
            <a:endParaRPr lang="en-US" dirty="0"/>
          </a:p>
        </p:txBody>
      </p:sp>
      <p:graphicFrame>
        <p:nvGraphicFramePr>
          <p:cNvPr id="6" name="Diagram 5"/>
          <p:cNvGraphicFramePr/>
          <p:nvPr/>
        </p:nvGraphicFramePr>
        <p:xfrm>
          <a:off x="685800" y="3505200"/>
          <a:ext cx="79248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924800" y="6324600"/>
            <a:ext cx="641931" cy="369332"/>
          </a:xfrm>
          <a:prstGeom prst="rect">
            <a:avLst/>
          </a:prstGeom>
          <a:noFill/>
        </p:spPr>
        <p:txBody>
          <a:bodyPr wrap="square" rtlCol="0">
            <a:spAutoFit/>
          </a:bodyPr>
          <a:lstStyle/>
          <a:p>
            <a:pPr algn="r"/>
            <a:r>
              <a:rPr lang="en-US" dirty="0" smtClean="0"/>
              <a:t>19</a:t>
            </a:r>
            <a:endParaRPr lang="en-US" dirty="0"/>
          </a:p>
        </p:txBody>
      </p:sp>
      <p:pic>
        <p:nvPicPr>
          <p:cNvPr id="9" name="bjClassifierImageBottom" descr="P3 - text.png"/>
          <p:cNvPicPr>
            <a:picLocks noChangeAspect="1"/>
          </p:cNvPicPr>
          <p:nvPr/>
        </p:nvPicPr>
        <p:blipFill>
          <a:blip r:embed="rId8"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9851618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p>
            <a:pPr lvl="0"/>
            <a:r>
              <a:rPr lang="en-US" dirty="0" smtClean="0">
                <a:cs typeface="Times New Roman" pitchFamily="18" charset="0"/>
              </a:rPr>
              <a:t>Compliance is EVERYONE’S Responsibility!!</a:t>
            </a:r>
            <a:endParaRPr lang="en-US" dirty="0">
              <a:cs typeface="Times New Roman" pitchFamily="18" charset="0"/>
            </a:endParaRPr>
          </a:p>
        </p:txBody>
      </p:sp>
      <p:graphicFrame>
        <p:nvGraphicFramePr>
          <p:cNvPr id="4" name="Diagram 3"/>
          <p:cNvGraphicFramePr/>
          <p:nvPr>
            <p:extLst>
              <p:ext uri="{D42A27DB-BD31-4B8C-83A1-F6EECF244321}">
                <p14:modId xmlns:p14="http://schemas.microsoft.com/office/powerpoint/2010/main" val="329680298"/>
              </p:ext>
            </p:extLst>
          </p:nvPr>
        </p:nvGraphicFramePr>
        <p:xfrm>
          <a:off x="457200" y="1600200"/>
          <a:ext cx="8001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924800" y="6324600"/>
            <a:ext cx="641931" cy="369332"/>
          </a:xfrm>
          <a:prstGeom prst="rect">
            <a:avLst/>
          </a:prstGeom>
          <a:noFill/>
        </p:spPr>
        <p:txBody>
          <a:bodyPr wrap="square" rtlCol="0">
            <a:spAutoFit/>
          </a:bodyPr>
          <a:lstStyle/>
          <a:p>
            <a:pPr algn="r"/>
            <a:r>
              <a:rPr lang="en-US" dirty="0" smtClean="0"/>
              <a:t>20</a:t>
            </a:r>
            <a:endParaRPr lang="en-US" dirty="0"/>
          </a:p>
        </p:txBody>
      </p:sp>
      <p:sp>
        <p:nvSpPr>
          <p:cNvPr id="14" name="Content Placeholder 13"/>
          <p:cNvSpPr>
            <a:spLocks noGrp="1"/>
          </p:cNvSpPr>
          <p:nvPr>
            <p:ph idx="1"/>
          </p:nvPr>
        </p:nvSpPr>
        <p:spPr>
          <a:xfrm>
            <a:off x="228600" y="2057400"/>
            <a:ext cx="8458200" cy="4451866"/>
          </a:xfrm>
        </p:spPr>
        <p:txBody>
          <a:bodyPr/>
          <a:lstStyle/>
          <a:p>
            <a:pPr marL="0" indent="0">
              <a:buNone/>
            </a:pPr>
            <a:r>
              <a:rPr lang="en-US" dirty="0" smtClean="0"/>
              <a:t>  </a:t>
            </a:r>
            <a:endParaRPr lang="en-US" dirty="0"/>
          </a:p>
        </p:txBody>
      </p:sp>
      <p:pic>
        <p:nvPicPr>
          <p:cNvPr id="13" name="bjClassifierImageBottom" descr="P3 - text.png"/>
          <p:cNvPicPr>
            <a:picLocks noChangeAspect="1"/>
          </p:cNvPicPr>
          <p:nvPr/>
        </p:nvPicPr>
        <p:blipFill>
          <a:blip r:embed="rId8"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7166855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1"/>
            <a:ext cx="8229600" cy="4114799"/>
          </a:xfrm>
        </p:spPr>
        <p:txBody>
          <a:bodyPr anchor="ctr">
            <a:noAutofit/>
          </a:bodyPr>
          <a:lstStyle/>
          <a:p>
            <a:pPr algn="ctr">
              <a:buNone/>
            </a:pPr>
            <a:r>
              <a:rPr lang="en-US" sz="2800" dirty="0" smtClean="0">
                <a:latin typeface="+mj-lt"/>
                <a:cs typeface="Times New Roman" pitchFamily="18" charset="0"/>
              </a:rPr>
              <a:t>You have discovered an unattended email             address or fax machine in your office which     receives beneficiary appeals requests.  You       suspect that no one is processing the appeals. </a:t>
            </a:r>
          </a:p>
          <a:p>
            <a:pPr algn="ctr">
              <a:buNone/>
            </a:pPr>
            <a:endParaRPr lang="en-US" sz="2800" dirty="0">
              <a:latin typeface="+mj-lt"/>
              <a:cs typeface="Times New Roman" pitchFamily="18" charset="0"/>
            </a:endParaRPr>
          </a:p>
          <a:p>
            <a:pPr algn="ctr">
              <a:buNone/>
            </a:pPr>
            <a:r>
              <a:rPr lang="en-US" sz="2800" dirty="0" smtClean="0">
                <a:latin typeface="+mj-lt"/>
                <a:cs typeface="Times New Roman" pitchFamily="18" charset="0"/>
              </a:rPr>
              <a:t>What should you do?</a:t>
            </a:r>
            <a:endParaRPr lang="en-US" sz="2800" dirty="0">
              <a:latin typeface="+mj-lt"/>
              <a:cs typeface="Times New Roman" pitchFamily="18" charset="0"/>
            </a:endParaRPr>
          </a:p>
        </p:txBody>
      </p:sp>
      <p:sp>
        <p:nvSpPr>
          <p:cNvPr id="12" name="Title 11"/>
          <p:cNvSpPr>
            <a:spLocks noGrp="1"/>
          </p:cNvSpPr>
          <p:nvPr>
            <p:ph type="title"/>
          </p:nvPr>
        </p:nvSpPr>
        <p:spPr/>
        <p:txBody>
          <a:bodyPr/>
          <a:lstStyle/>
          <a:p>
            <a:r>
              <a:rPr lang="en-US" dirty="0" smtClean="0">
                <a:cs typeface="Times New Roman" pitchFamily="18" charset="0"/>
              </a:rPr>
              <a:t>Scenario #1</a:t>
            </a:r>
            <a:endParaRPr lang="en-US" dirty="0">
              <a:cs typeface="Times New Roman" pitchFamily="18" charset="0"/>
            </a:endParaRP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21</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3601451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cs typeface="Times New Roman" pitchFamily="18" charset="0"/>
              </a:rPr>
              <a:t>Scenario #1</a:t>
            </a:r>
            <a:endParaRPr lang="en-US" dirty="0">
              <a:cs typeface="Times New Roman" pitchFamily="18" charset="0"/>
            </a:endParaRPr>
          </a:p>
        </p:txBody>
      </p:sp>
      <p:sp>
        <p:nvSpPr>
          <p:cNvPr id="2" name="Content Placeholder 1"/>
          <p:cNvSpPr>
            <a:spLocks noGrp="1"/>
          </p:cNvSpPr>
          <p:nvPr>
            <p:ph idx="1"/>
          </p:nvPr>
        </p:nvSpPr>
        <p:spPr/>
        <p:txBody>
          <a:bodyPr>
            <a:normAutofit/>
          </a:bodyPr>
          <a:lstStyle/>
          <a:p>
            <a:pPr marL="514350" indent="-514350">
              <a:buAutoNum type="alphaUcParenR"/>
            </a:pPr>
            <a:r>
              <a:rPr lang="en-US" sz="2400" dirty="0" smtClean="0">
                <a:latin typeface="+mj-lt"/>
                <a:cs typeface="Times New Roman" pitchFamily="18" charset="0"/>
              </a:rPr>
              <a:t>Contact Law Enforcement</a:t>
            </a:r>
          </a:p>
          <a:p>
            <a:pPr marL="514350" indent="-514350">
              <a:buAutoNum type="alphaUcParenR"/>
            </a:pPr>
            <a:r>
              <a:rPr lang="en-US" sz="2400" dirty="0" smtClean="0">
                <a:latin typeface="+mj-lt"/>
                <a:cs typeface="Times New Roman" pitchFamily="18" charset="0"/>
              </a:rPr>
              <a:t>Nothing</a:t>
            </a:r>
          </a:p>
          <a:p>
            <a:pPr marL="514350" indent="-514350">
              <a:buAutoNum type="alphaUcParenR"/>
            </a:pPr>
            <a:r>
              <a:rPr lang="en-US" sz="2400" dirty="0" smtClean="0">
                <a:latin typeface="+mj-lt"/>
                <a:cs typeface="Times New Roman" pitchFamily="18" charset="0"/>
              </a:rPr>
              <a:t>Contact your Compliance Department</a:t>
            </a:r>
          </a:p>
          <a:p>
            <a:pPr marL="514350" indent="-514350">
              <a:buAutoNum type="alphaUcParenR"/>
            </a:pPr>
            <a:r>
              <a:rPr lang="en-US" sz="2400" dirty="0" smtClean="0">
                <a:latin typeface="+mj-lt"/>
                <a:cs typeface="Times New Roman" pitchFamily="18" charset="0"/>
              </a:rPr>
              <a:t>Wait to confirm someone is processing the appeals before taking further action</a:t>
            </a:r>
          </a:p>
          <a:p>
            <a:pPr marL="514350" indent="-514350">
              <a:buAutoNum type="alphaUcParenR"/>
            </a:pPr>
            <a:r>
              <a:rPr lang="en-US" sz="2400" dirty="0" smtClean="0">
                <a:latin typeface="+mj-lt"/>
                <a:cs typeface="Times New Roman" pitchFamily="18" charset="0"/>
              </a:rPr>
              <a:t>Contact your supervisor</a:t>
            </a:r>
            <a:endParaRPr lang="en-US" sz="2400" dirty="0">
              <a:latin typeface="+mj-lt"/>
              <a:cs typeface="Times New Roman" pitchFamily="18" charset="0"/>
            </a:endParaRP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22</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8210412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normAutofit/>
          </a:bodyPr>
          <a:lstStyle/>
          <a:p>
            <a:pPr marL="0" indent="0">
              <a:buNone/>
            </a:pPr>
            <a:r>
              <a:rPr lang="en-US" sz="2000" dirty="0" smtClean="0">
                <a:latin typeface="+mj-lt"/>
                <a:cs typeface="Times New Roman" pitchFamily="18" charset="0"/>
              </a:rPr>
              <a:t>The correct answer is: </a:t>
            </a:r>
            <a:r>
              <a:rPr lang="en-US" sz="2000" b="1" dirty="0" smtClean="0">
                <a:latin typeface="+mj-lt"/>
                <a:cs typeface="Times New Roman" pitchFamily="18" charset="0"/>
              </a:rPr>
              <a:t>C – Contact your  Compliance Department.</a:t>
            </a:r>
          </a:p>
          <a:p>
            <a:pPr marL="0" indent="0">
              <a:buNone/>
            </a:pPr>
            <a:r>
              <a:rPr lang="en-US" sz="2400" dirty="0">
                <a:latin typeface="+mj-lt"/>
                <a:cs typeface="Times New Roman" pitchFamily="18" charset="0"/>
              </a:rPr>
              <a:t>Suspected or actual </a:t>
            </a:r>
            <a:r>
              <a:rPr lang="en-US" sz="2400" dirty="0" smtClean="0">
                <a:latin typeface="+mj-lt"/>
                <a:cs typeface="Times New Roman" pitchFamily="18" charset="0"/>
              </a:rPr>
              <a:t>noncompliance </a:t>
            </a:r>
            <a:r>
              <a:rPr lang="en-US" sz="2400" dirty="0">
                <a:latin typeface="+mj-lt"/>
                <a:cs typeface="Times New Roman" pitchFamily="18" charset="0"/>
              </a:rPr>
              <a:t>should be reported immediately upon discovery.  It is best to report anything </a:t>
            </a:r>
            <a:r>
              <a:rPr lang="en-US" sz="2400" dirty="0" smtClean="0">
                <a:latin typeface="+mj-lt"/>
                <a:cs typeface="Times New Roman" pitchFamily="18" charset="0"/>
              </a:rPr>
              <a:t>that    </a:t>
            </a:r>
            <a:r>
              <a:rPr lang="en-US" sz="2400" dirty="0">
                <a:latin typeface="+mj-lt"/>
                <a:cs typeface="Times New Roman" pitchFamily="18" charset="0"/>
              </a:rPr>
              <a:t>is suspected rather than wait and let the situation play out. </a:t>
            </a:r>
            <a:endParaRPr lang="en-US" sz="2400" dirty="0" smtClean="0">
              <a:latin typeface="+mj-lt"/>
              <a:cs typeface="Times New Roman" pitchFamily="18" charset="0"/>
            </a:endParaRPr>
          </a:p>
          <a:p>
            <a:pPr marL="0" indent="0">
              <a:buNone/>
            </a:pPr>
            <a:endParaRPr lang="en-US" sz="2400" dirty="0" smtClean="0">
              <a:latin typeface="+mj-lt"/>
              <a:cs typeface="Times New Roman" pitchFamily="18" charset="0"/>
            </a:endParaRPr>
          </a:p>
          <a:p>
            <a:pPr marL="0" indent="0">
              <a:buNone/>
            </a:pPr>
            <a:r>
              <a:rPr lang="en-US" sz="2400" dirty="0" smtClean="0">
                <a:latin typeface="+mj-lt"/>
                <a:cs typeface="Times New Roman" pitchFamily="18" charset="0"/>
              </a:rPr>
              <a:t>Your </a:t>
            </a:r>
            <a:r>
              <a:rPr lang="en-US" sz="2400" dirty="0">
                <a:latin typeface="+mj-lt"/>
                <a:cs typeface="Times New Roman" pitchFamily="18" charset="0"/>
              </a:rPr>
              <a:t>Sponsor’s compliance department will have properly trained individuals who can investigate the situation and then, </a:t>
            </a:r>
            <a:r>
              <a:rPr lang="en-US" sz="2400" dirty="0" smtClean="0">
                <a:latin typeface="+mj-lt"/>
                <a:cs typeface="Times New Roman" pitchFamily="18" charset="0"/>
              </a:rPr>
              <a:t> as </a:t>
            </a:r>
            <a:r>
              <a:rPr lang="en-US" sz="2400" dirty="0">
                <a:latin typeface="+mj-lt"/>
                <a:cs typeface="Times New Roman" pitchFamily="18" charset="0"/>
              </a:rPr>
              <a:t>needed, take steps to correct the situation according to the Sponsor’s Standards of Conduct and Policies and Procedures.</a:t>
            </a:r>
          </a:p>
          <a:p>
            <a:pPr>
              <a:buNone/>
            </a:pPr>
            <a:endParaRPr lang="en-US" dirty="0"/>
          </a:p>
        </p:txBody>
      </p:sp>
      <p:sp>
        <p:nvSpPr>
          <p:cNvPr id="3" name="Title 2"/>
          <p:cNvSpPr>
            <a:spLocks noGrp="1"/>
          </p:cNvSpPr>
          <p:nvPr>
            <p:ph type="title"/>
          </p:nvPr>
        </p:nvSpPr>
        <p:spPr/>
        <p:txBody>
          <a:bodyPr/>
          <a:lstStyle/>
          <a:p>
            <a:r>
              <a:rPr lang="en-US" dirty="0" smtClean="0">
                <a:cs typeface="Times New Roman" pitchFamily="18" charset="0"/>
              </a:rPr>
              <a:t>Scenario #1 Answer</a:t>
            </a:r>
            <a:endParaRPr lang="en-US" dirty="0">
              <a:cs typeface="Times New Roman" pitchFamily="18" charset="0"/>
            </a:endParaRP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23</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4841901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Times New Roman" pitchFamily="18" charset="0"/>
              </a:rPr>
              <a:t>Scenario #2</a:t>
            </a:r>
            <a:endParaRPr lang="en-US" dirty="0">
              <a:cs typeface="Times New Roman" pitchFamily="18" charset="0"/>
            </a:endParaRPr>
          </a:p>
        </p:txBody>
      </p:sp>
      <p:sp>
        <p:nvSpPr>
          <p:cNvPr id="3" name="Content Placeholder 2"/>
          <p:cNvSpPr>
            <a:spLocks noGrp="1"/>
          </p:cNvSpPr>
          <p:nvPr>
            <p:ph idx="1"/>
          </p:nvPr>
        </p:nvSpPr>
        <p:spPr>
          <a:xfrm>
            <a:off x="457200" y="1676400"/>
            <a:ext cx="8229600" cy="4038600"/>
          </a:xfrm>
        </p:spPr>
        <p:txBody>
          <a:bodyPr anchor="ctr">
            <a:normAutofit/>
          </a:bodyPr>
          <a:lstStyle/>
          <a:p>
            <a:pPr algn="ctr">
              <a:buNone/>
            </a:pPr>
            <a:r>
              <a:rPr lang="en-US" sz="2800" dirty="0">
                <a:latin typeface="+mj-lt"/>
                <a:cs typeface="Times New Roman" pitchFamily="18" charset="0"/>
              </a:rPr>
              <a:t>A sales agent, employed by the Sponsor's </a:t>
            </a:r>
            <a:r>
              <a:rPr lang="en-US" sz="2800" dirty="0" smtClean="0">
                <a:latin typeface="+mj-lt"/>
                <a:cs typeface="Times New Roman" pitchFamily="18" charset="0"/>
              </a:rPr>
              <a:t>first-tier or downstream entity, has </a:t>
            </a:r>
            <a:r>
              <a:rPr lang="en-US" sz="2800" dirty="0">
                <a:latin typeface="+mj-lt"/>
                <a:cs typeface="Times New Roman" pitchFamily="18" charset="0"/>
              </a:rPr>
              <a:t>submitted an application for processing and has requested </a:t>
            </a:r>
            <a:r>
              <a:rPr lang="en-US" sz="2800" dirty="0" smtClean="0">
                <a:latin typeface="+mj-lt"/>
                <a:cs typeface="Times New Roman" pitchFamily="18" charset="0"/>
              </a:rPr>
              <a:t>two things:</a:t>
            </a:r>
          </a:p>
          <a:p>
            <a:pPr marL="514350" indent="-514350" algn="ctr">
              <a:buNone/>
            </a:pPr>
            <a:r>
              <a:rPr lang="en-US" sz="2800" dirty="0" smtClean="0">
                <a:latin typeface="+mj-lt"/>
                <a:cs typeface="Times New Roman" pitchFamily="18" charset="0"/>
              </a:rPr>
              <a:t>i) </a:t>
            </a:r>
            <a:r>
              <a:rPr lang="en-US" sz="2800" dirty="0">
                <a:latin typeface="+mj-lt"/>
                <a:cs typeface="Times New Roman" pitchFamily="18" charset="0"/>
              </a:rPr>
              <a:t>the enrollment date be back-dated by one </a:t>
            </a:r>
            <a:r>
              <a:rPr lang="en-US" sz="2800" dirty="0" smtClean="0">
                <a:latin typeface="+mj-lt"/>
                <a:cs typeface="Times New Roman" pitchFamily="18" charset="0"/>
              </a:rPr>
              <a:t>month</a:t>
            </a:r>
          </a:p>
          <a:p>
            <a:pPr marL="514350" indent="-514350" algn="ctr">
              <a:buNone/>
            </a:pPr>
            <a:r>
              <a:rPr lang="en-US" sz="2800" dirty="0" smtClean="0">
                <a:latin typeface="+mj-lt"/>
                <a:cs typeface="Times New Roman" pitchFamily="18" charset="0"/>
              </a:rPr>
              <a:t>ii</a:t>
            </a:r>
            <a:r>
              <a:rPr lang="en-US" sz="2800" dirty="0">
                <a:latin typeface="+mj-lt"/>
                <a:cs typeface="Times New Roman" pitchFamily="18" charset="0"/>
              </a:rPr>
              <a:t>) </a:t>
            </a:r>
            <a:r>
              <a:rPr lang="en-US" sz="2800" dirty="0" smtClean="0">
                <a:latin typeface="+mj-lt"/>
                <a:cs typeface="Times New Roman" pitchFamily="18" charset="0"/>
              </a:rPr>
              <a:t>all </a:t>
            </a:r>
            <a:r>
              <a:rPr lang="en-US" sz="2800" dirty="0">
                <a:latin typeface="+mj-lt"/>
                <a:cs typeface="Times New Roman" pitchFamily="18" charset="0"/>
              </a:rPr>
              <a:t>monthly premiums for the beneficiary be </a:t>
            </a:r>
            <a:r>
              <a:rPr lang="en-US" sz="2800" dirty="0" smtClean="0">
                <a:latin typeface="+mj-lt"/>
                <a:cs typeface="Times New Roman" pitchFamily="18" charset="0"/>
              </a:rPr>
              <a:t>waived  </a:t>
            </a:r>
          </a:p>
          <a:p>
            <a:pPr marL="514350" indent="-514350" algn="ctr">
              <a:buNone/>
            </a:pPr>
            <a:endParaRPr lang="en-US" sz="2800" dirty="0" smtClean="0">
              <a:latin typeface="+mj-lt"/>
              <a:cs typeface="Times New Roman" pitchFamily="18" charset="0"/>
            </a:endParaRPr>
          </a:p>
          <a:p>
            <a:pPr marL="514350" indent="-514350" algn="ctr">
              <a:buNone/>
            </a:pPr>
            <a:r>
              <a:rPr lang="en-US" sz="2800" dirty="0" smtClean="0">
                <a:latin typeface="+mj-lt"/>
                <a:cs typeface="Times New Roman" pitchFamily="18" charset="0"/>
              </a:rPr>
              <a:t>What </a:t>
            </a:r>
            <a:r>
              <a:rPr lang="en-US" sz="2800" dirty="0">
                <a:latin typeface="+mj-lt"/>
                <a:cs typeface="Times New Roman" pitchFamily="18" charset="0"/>
              </a:rPr>
              <a:t>should you do?</a:t>
            </a:r>
          </a:p>
          <a:p>
            <a:pPr>
              <a:buNone/>
            </a:pPr>
            <a:endParaRPr lang="en-US" sz="2400" dirty="0">
              <a:latin typeface="Times New Roman" pitchFamily="18" charset="0"/>
              <a:cs typeface="Times New Roman" pitchFamily="18" charset="0"/>
            </a:endParaRP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24</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741054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Fit In?</a:t>
            </a:r>
            <a:endParaRPr lang="en-US" dirty="0"/>
          </a:p>
        </p:txBody>
      </p:sp>
      <p:sp>
        <p:nvSpPr>
          <p:cNvPr id="3" name="Content Placeholder 2"/>
          <p:cNvSpPr>
            <a:spLocks noGrp="1"/>
          </p:cNvSpPr>
          <p:nvPr>
            <p:ph idx="1"/>
          </p:nvPr>
        </p:nvSpPr>
        <p:spPr>
          <a:xfrm>
            <a:off x="381000" y="1752600"/>
            <a:ext cx="8109531" cy="4419600"/>
          </a:xfrm>
        </p:spPr>
        <p:txBody>
          <a:bodyPr>
            <a:normAutofit lnSpcReduction="10000"/>
          </a:bodyPr>
          <a:lstStyle/>
          <a:p>
            <a:pPr>
              <a:spcBef>
                <a:spcPts val="0"/>
              </a:spcBef>
              <a:buNone/>
            </a:pPr>
            <a:r>
              <a:rPr lang="en-US" sz="2600" dirty="0" smtClean="0"/>
              <a:t>As a person who provides health or administrative services</a:t>
            </a:r>
          </a:p>
          <a:p>
            <a:pPr>
              <a:spcBef>
                <a:spcPts val="0"/>
              </a:spcBef>
              <a:buNone/>
            </a:pPr>
            <a:r>
              <a:rPr lang="en-US" sz="2600" dirty="0" smtClean="0"/>
              <a:t>to a Part C or Part D enrollee you are either:</a:t>
            </a:r>
          </a:p>
          <a:p>
            <a:pPr lvl="1">
              <a:buFont typeface="Arial" pitchFamily="34" charset="0"/>
              <a:buChar char="•"/>
            </a:pPr>
            <a:r>
              <a:rPr lang="en-US" sz="2400" dirty="0" smtClean="0"/>
              <a:t>Part C or D Sponsor Employee</a:t>
            </a:r>
          </a:p>
          <a:p>
            <a:pPr lvl="1">
              <a:buFont typeface="Arial" pitchFamily="34" charset="0"/>
              <a:buChar char="•"/>
            </a:pPr>
            <a:r>
              <a:rPr lang="en-US" sz="2400" dirty="0" smtClean="0"/>
              <a:t>First Tier Entity</a:t>
            </a:r>
          </a:p>
          <a:p>
            <a:pPr lvl="2"/>
            <a:r>
              <a:rPr lang="en-US" sz="2200" dirty="0" smtClean="0"/>
              <a:t>Examples:  PBM, a Claims Processing Company, contracted           Sales Agent</a:t>
            </a:r>
          </a:p>
          <a:p>
            <a:pPr lvl="1">
              <a:buFont typeface="Arial" pitchFamily="34" charset="0"/>
              <a:buChar char="•"/>
            </a:pPr>
            <a:r>
              <a:rPr lang="en-US" sz="2400" dirty="0" smtClean="0"/>
              <a:t>Downstream Entity</a:t>
            </a:r>
          </a:p>
          <a:p>
            <a:pPr lvl="2"/>
            <a:r>
              <a:rPr lang="en-US" sz="2200" dirty="0" smtClean="0"/>
              <a:t>Example: Pharmacy</a:t>
            </a:r>
          </a:p>
          <a:p>
            <a:pPr lvl="1">
              <a:buFont typeface="Arial" pitchFamily="34" charset="0"/>
              <a:buChar char="•"/>
            </a:pPr>
            <a:r>
              <a:rPr lang="en-US" sz="2400" dirty="0" smtClean="0"/>
              <a:t>Related Entity</a:t>
            </a:r>
          </a:p>
          <a:p>
            <a:pPr lvl="2"/>
            <a:r>
              <a:rPr lang="en-US" sz="2200" dirty="0" smtClean="0"/>
              <a:t>Example: Entity that has a common ownership or control   of a Part C/D Sponsor</a:t>
            </a:r>
            <a:endParaRPr lang="en-US" sz="2200"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a:t>
            </a:r>
            <a:endParaRPr lang="en-US" dirty="0"/>
          </a:p>
        </p:txBody>
      </p:sp>
      <p:pic>
        <p:nvPicPr>
          <p:cNvPr id="6"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18725386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a:bodyPr>
          <a:lstStyle/>
          <a:p>
            <a:pPr marL="514350" indent="-514350">
              <a:buAutoNum type="alphaUcParenR"/>
            </a:pPr>
            <a:r>
              <a:rPr lang="en-US" sz="2000" dirty="0" smtClean="0">
                <a:latin typeface="+mj-lt"/>
                <a:cs typeface="Times New Roman" pitchFamily="18" charset="0"/>
              </a:rPr>
              <a:t>Refuse </a:t>
            </a:r>
            <a:r>
              <a:rPr lang="en-US" sz="2000" dirty="0">
                <a:latin typeface="+mj-lt"/>
                <a:cs typeface="Times New Roman" pitchFamily="18" charset="0"/>
              </a:rPr>
              <a:t>to change the date or waive the premiums, but decide not to mention the request to a supervisor </a:t>
            </a:r>
            <a:r>
              <a:rPr lang="en-US" sz="2000" dirty="0" smtClean="0">
                <a:latin typeface="+mj-lt"/>
                <a:cs typeface="Times New Roman" pitchFamily="18" charset="0"/>
              </a:rPr>
              <a:t>or </a:t>
            </a:r>
            <a:r>
              <a:rPr lang="en-US" sz="2000" dirty="0">
                <a:latin typeface="+mj-lt"/>
                <a:cs typeface="Times New Roman" pitchFamily="18" charset="0"/>
              </a:rPr>
              <a:t>the compliance </a:t>
            </a:r>
            <a:r>
              <a:rPr lang="en-US" sz="2000" dirty="0" smtClean="0">
                <a:latin typeface="+mj-lt"/>
                <a:cs typeface="Times New Roman" pitchFamily="18" charset="0"/>
              </a:rPr>
              <a:t>department</a:t>
            </a:r>
          </a:p>
          <a:p>
            <a:pPr marL="514350" indent="-514350">
              <a:buFont typeface="Arial" pitchFamily="34" charset="0"/>
              <a:buAutoNum type="alphaUcParenR"/>
            </a:pPr>
            <a:r>
              <a:rPr lang="en-US" sz="2000" dirty="0">
                <a:latin typeface="+mj-lt"/>
                <a:cs typeface="Times New Roman" pitchFamily="18" charset="0"/>
              </a:rPr>
              <a:t>Make the requested changes because the sales agent is responsible for </a:t>
            </a:r>
            <a:r>
              <a:rPr lang="en-US" sz="2000" dirty="0" smtClean="0">
                <a:latin typeface="+mj-lt"/>
                <a:cs typeface="Times New Roman" pitchFamily="18" charset="0"/>
              </a:rPr>
              <a:t>determining </a:t>
            </a:r>
            <a:r>
              <a:rPr lang="en-US" sz="2000" dirty="0">
                <a:latin typeface="+mj-lt"/>
                <a:cs typeface="Times New Roman" pitchFamily="18" charset="0"/>
              </a:rPr>
              <a:t>the beneficiary's start date and monthly premiums</a:t>
            </a:r>
          </a:p>
          <a:p>
            <a:pPr marL="514350" indent="-514350">
              <a:buAutoNum type="alphaUcParenR"/>
            </a:pPr>
            <a:r>
              <a:rPr lang="en-US" sz="2000" dirty="0">
                <a:latin typeface="+mj-lt"/>
                <a:cs typeface="Times New Roman" pitchFamily="18" charset="0"/>
              </a:rPr>
              <a:t>Tell the sales agent you will take care of it, but then process the application </a:t>
            </a:r>
            <a:r>
              <a:rPr lang="en-US" sz="2000" dirty="0" smtClean="0">
                <a:latin typeface="+mj-lt"/>
                <a:cs typeface="Times New Roman" pitchFamily="18" charset="0"/>
              </a:rPr>
              <a:t>properly (without the requested revisions).  </a:t>
            </a:r>
            <a:r>
              <a:rPr lang="en-US" sz="2000" dirty="0">
                <a:latin typeface="+mj-lt"/>
                <a:cs typeface="Times New Roman" pitchFamily="18" charset="0"/>
              </a:rPr>
              <a:t>You will not file a report because you don't want the sales agent to retaliate against </a:t>
            </a:r>
            <a:r>
              <a:rPr lang="en-US" sz="2000" dirty="0" smtClean="0">
                <a:latin typeface="+mj-lt"/>
                <a:cs typeface="Times New Roman" pitchFamily="18" charset="0"/>
              </a:rPr>
              <a:t>you</a:t>
            </a:r>
          </a:p>
          <a:p>
            <a:pPr marL="514350" indent="-514350">
              <a:buAutoNum type="alphaUcParenR"/>
            </a:pPr>
            <a:r>
              <a:rPr lang="en-US" sz="2000" dirty="0">
                <a:latin typeface="+mj-lt"/>
                <a:cs typeface="Times New Roman" pitchFamily="18" charset="0"/>
              </a:rPr>
              <a:t>Process the application properly (without the requested revisions).  Inform your supervisor and the compliance officer about the sales agent's request. </a:t>
            </a:r>
            <a:endParaRPr lang="en-US" sz="2000" dirty="0" smtClean="0">
              <a:latin typeface="+mj-lt"/>
              <a:cs typeface="Times New Roman" pitchFamily="18" charset="0"/>
            </a:endParaRPr>
          </a:p>
          <a:p>
            <a:pPr marL="514350" indent="-514350">
              <a:buFont typeface="Arial" pitchFamily="34" charset="0"/>
              <a:buAutoNum type="alphaUcParenR"/>
            </a:pPr>
            <a:r>
              <a:rPr lang="en-US" sz="2000" dirty="0">
                <a:latin typeface="+mj-lt"/>
                <a:cs typeface="Times New Roman" pitchFamily="18" charset="0"/>
              </a:rPr>
              <a:t>Contact law enforcement and CMS to report the sales agent's behavior.</a:t>
            </a:r>
          </a:p>
          <a:p>
            <a:pPr marL="514350" indent="-514350">
              <a:buAutoNum type="alphaUcParenR"/>
            </a:pPr>
            <a:endParaRPr lang="en-US" dirty="0"/>
          </a:p>
        </p:txBody>
      </p:sp>
      <p:sp>
        <p:nvSpPr>
          <p:cNvPr id="2" name="Title 1"/>
          <p:cNvSpPr>
            <a:spLocks noGrp="1"/>
          </p:cNvSpPr>
          <p:nvPr>
            <p:ph type="title"/>
          </p:nvPr>
        </p:nvSpPr>
        <p:spPr/>
        <p:txBody>
          <a:bodyPr/>
          <a:lstStyle/>
          <a:p>
            <a:r>
              <a:rPr lang="en-US" dirty="0" smtClean="0">
                <a:cs typeface="Times New Roman" pitchFamily="18" charset="0"/>
              </a:rPr>
              <a:t>Scenario #2</a:t>
            </a:r>
            <a:endParaRPr lang="en-US" dirty="0">
              <a:cs typeface="Times New Roman" pitchFamily="18" charset="0"/>
            </a:endParaRP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25</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5898708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Times New Roman" pitchFamily="18" charset="0"/>
              </a:rPr>
              <a:t>Scenario #2 Answer</a:t>
            </a:r>
            <a:endParaRPr lang="en-US" dirty="0">
              <a:cs typeface="Times New Roman" pitchFamily="18" charset="0"/>
            </a:endParaRPr>
          </a:p>
        </p:txBody>
      </p:sp>
      <p:sp>
        <p:nvSpPr>
          <p:cNvPr id="3" name="Content Placeholder 2"/>
          <p:cNvSpPr>
            <a:spLocks noGrp="1"/>
          </p:cNvSpPr>
          <p:nvPr>
            <p:ph idx="1"/>
          </p:nvPr>
        </p:nvSpPr>
        <p:spPr>
          <a:xfrm>
            <a:off x="457200" y="1600200"/>
            <a:ext cx="8229600" cy="4525963"/>
          </a:xfrm>
        </p:spPr>
        <p:txBody>
          <a:bodyPr>
            <a:normAutofit lnSpcReduction="10000"/>
          </a:bodyPr>
          <a:lstStyle/>
          <a:p>
            <a:pPr marL="0" indent="0">
              <a:buNone/>
            </a:pPr>
            <a:r>
              <a:rPr lang="en-US" sz="2000" dirty="0" smtClean="0">
                <a:latin typeface="Times New Roman" pitchFamily="18" charset="0"/>
                <a:cs typeface="Times New Roman" pitchFamily="18" charset="0"/>
              </a:rPr>
              <a:t>The correct answer is: </a:t>
            </a:r>
            <a:r>
              <a:rPr lang="en-US" sz="2000" b="1" dirty="0" smtClean="0">
                <a:latin typeface="Times New Roman" pitchFamily="18" charset="0"/>
                <a:cs typeface="Times New Roman" pitchFamily="18" charset="0"/>
              </a:rPr>
              <a:t>D - Process the application properly (without the requested revisions).  Inform your supervisor and the compliance officer about the sales agent's request. </a:t>
            </a:r>
          </a:p>
          <a:p>
            <a:pPr marL="0" indent="0">
              <a:buNone/>
            </a:pPr>
            <a:endParaRPr lang="en-US" sz="2000" b="1"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The enrollment application should be processed in compliance with CMS regulations and guidance.  If you are unclear about the appropriate procedure, then you can ask your supervisor or the compliance department for additional, job-specific training.  </a:t>
            </a:r>
          </a:p>
          <a:p>
            <a:pPr marL="0" indent="0">
              <a:buNone/>
            </a:pPr>
            <a:endParaRPr lang="en-US" sz="2000"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Your supervisor and the compliance department should be made aware of the sales agent's request so that proper retraining and any necessary disciplinary action can be taken to ensure that this behavior does not continue.  </a:t>
            </a:r>
            <a:r>
              <a:rPr lang="en-US" sz="2000" i="1" dirty="0" smtClean="0">
                <a:latin typeface="Times New Roman" pitchFamily="18" charset="0"/>
                <a:cs typeface="Times New Roman" pitchFamily="18" charset="0"/>
              </a:rPr>
              <a:t>No one</a:t>
            </a:r>
            <a:r>
              <a:rPr lang="en-US" sz="2000" dirty="0" smtClean="0">
                <a:latin typeface="Times New Roman" pitchFamily="18" charset="0"/>
                <a:cs typeface="Times New Roman" pitchFamily="18" charset="0"/>
              </a:rPr>
              <a:t>, including the sales agent, your supervisor, or the Compliance Department,    can retaliate against you for a report of noncompliance made in good faith.</a:t>
            </a:r>
          </a:p>
          <a:p>
            <a:pPr>
              <a:buNone/>
            </a:pP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26</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6942845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1"/>
            <a:ext cx="8229600" cy="3962399"/>
          </a:xfrm>
        </p:spPr>
        <p:txBody>
          <a:bodyPr anchor="ctr">
            <a:noAutofit/>
          </a:bodyPr>
          <a:lstStyle/>
          <a:p>
            <a:pPr marL="0" indent="0" algn="ctr">
              <a:buNone/>
            </a:pPr>
            <a:r>
              <a:rPr lang="en-US" sz="2400" dirty="0" smtClean="0">
                <a:latin typeface="+mj-lt"/>
                <a:cs typeface="Times New Roman" pitchFamily="18" charset="0"/>
              </a:rPr>
              <a:t>You work for an MA-PD Sponsor.  Last month, while           reviewing a monthly report from CMS, you identified        multiple enrollees for which the Sponsor is being paid,             who are not enrolled in the plan.  </a:t>
            </a:r>
          </a:p>
          <a:p>
            <a:pPr marL="0" indent="0" algn="ctr">
              <a:buNone/>
            </a:pPr>
            <a:endParaRPr lang="en-US" sz="1200" dirty="0" smtClean="0">
              <a:latin typeface="+mj-lt"/>
              <a:cs typeface="Times New Roman" pitchFamily="18" charset="0"/>
            </a:endParaRPr>
          </a:p>
          <a:p>
            <a:pPr marL="0" indent="0" algn="ctr">
              <a:buNone/>
            </a:pPr>
            <a:r>
              <a:rPr lang="en-US" sz="2400" dirty="0" smtClean="0">
                <a:latin typeface="+mj-lt"/>
                <a:cs typeface="Times New Roman" pitchFamily="18" charset="0"/>
              </a:rPr>
              <a:t>You spoke to your supervisor, Tom, who said not to                worry about it.  This month, you have identified                                the same enrollees on the report again.  </a:t>
            </a:r>
          </a:p>
          <a:p>
            <a:pPr marL="0" indent="0" algn="ctr">
              <a:buNone/>
            </a:pPr>
            <a:endParaRPr lang="en-US" sz="1200" dirty="0" smtClean="0">
              <a:latin typeface="+mj-lt"/>
              <a:cs typeface="Times New Roman" pitchFamily="18" charset="0"/>
            </a:endParaRPr>
          </a:p>
          <a:p>
            <a:pPr marL="0" indent="0" algn="ctr">
              <a:buNone/>
            </a:pPr>
            <a:r>
              <a:rPr lang="en-US" sz="2400" dirty="0" smtClean="0">
                <a:latin typeface="+mj-lt"/>
                <a:cs typeface="Times New Roman" pitchFamily="18" charset="0"/>
              </a:rPr>
              <a:t>What do you do?</a:t>
            </a:r>
          </a:p>
        </p:txBody>
      </p:sp>
      <p:sp>
        <p:nvSpPr>
          <p:cNvPr id="3" name="Title 2"/>
          <p:cNvSpPr>
            <a:spLocks noGrp="1"/>
          </p:cNvSpPr>
          <p:nvPr>
            <p:ph type="title"/>
          </p:nvPr>
        </p:nvSpPr>
        <p:spPr/>
        <p:txBody>
          <a:bodyPr/>
          <a:lstStyle/>
          <a:p>
            <a:r>
              <a:rPr lang="en-US" dirty="0" smtClean="0">
                <a:cs typeface="Times New Roman" pitchFamily="18" charset="0"/>
              </a:rPr>
              <a:t>Scenario #3</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27</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9432673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cs typeface="Times New Roman" pitchFamily="18" charset="0"/>
              </a:rPr>
              <a:t>Scenario #3</a:t>
            </a:r>
            <a:endParaRPr lang="en-US" dirty="0"/>
          </a:p>
        </p:txBody>
      </p:sp>
      <p:sp>
        <p:nvSpPr>
          <p:cNvPr id="6" name="Content Placeholder 5"/>
          <p:cNvSpPr>
            <a:spLocks noGrp="1"/>
          </p:cNvSpPr>
          <p:nvPr>
            <p:ph idx="1"/>
          </p:nvPr>
        </p:nvSpPr>
        <p:spPr>
          <a:xfrm>
            <a:off x="457200" y="1676400"/>
            <a:ext cx="8229600" cy="4449763"/>
          </a:xfrm>
        </p:spPr>
        <p:txBody>
          <a:bodyPr>
            <a:normAutofit/>
          </a:bodyPr>
          <a:lstStyle/>
          <a:p>
            <a:pPr marL="514350" lvl="0" indent="-514350">
              <a:buFont typeface="Arial" pitchFamily="34" charset="0"/>
              <a:buAutoNum type="alphaUcParenR"/>
            </a:pPr>
            <a:r>
              <a:rPr lang="en-US" sz="2000" dirty="0" smtClean="0">
                <a:latin typeface="+mj-lt"/>
                <a:cs typeface="Times New Roman" pitchFamily="18" charset="0"/>
              </a:rPr>
              <a:t>Decide not to worry about it as your supervisor, Tom, had instructed.  You notified him last month and now it’s his responsibility.</a:t>
            </a:r>
          </a:p>
          <a:p>
            <a:pPr marL="514350" indent="-514350">
              <a:buFont typeface="Arial" pitchFamily="34" charset="0"/>
              <a:buAutoNum type="alphaUcParenR"/>
            </a:pPr>
            <a:r>
              <a:rPr lang="en-US" sz="2000" dirty="0" smtClean="0">
                <a:latin typeface="+mj-lt"/>
                <a:cs typeface="Times New Roman" pitchFamily="18" charset="0"/>
              </a:rPr>
              <a:t>Although you have seen notices about the Sponsor’s non-retaliation policy, you are still nervous about reporting.  To be safe, you submit a report through your Compliance Department’s anonymous tip line so that you cannot be identified.</a:t>
            </a:r>
          </a:p>
          <a:p>
            <a:pPr marL="514350" indent="-514350">
              <a:buFont typeface="Arial" pitchFamily="34" charset="0"/>
              <a:buAutoNum type="alphaUcParenR"/>
            </a:pPr>
            <a:r>
              <a:rPr lang="en-US" sz="2000" dirty="0" smtClean="0">
                <a:latin typeface="+mj-lt"/>
                <a:cs typeface="Times New Roman" pitchFamily="18" charset="0"/>
              </a:rPr>
              <a:t>Wait until next month to see if the same enrollees are on the report again, figuring it may take a few months for CMS to reconcile its records.  If they are, then you will say something to Tom again.</a:t>
            </a:r>
          </a:p>
          <a:p>
            <a:pPr marL="514350" indent="-514350">
              <a:buAutoNum type="alphaUcParenR"/>
            </a:pPr>
            <a:r>
              <a:rPr lang="en-US" sz="2000" dirty="0" smtClean="0">
                <a:latin typeface="+mj-lt"/>
                <a:cs typeface="Times New Roman" pitchFamily="18" charset="0"/>
              </a:rPr>
              <a:t>Contact law enforcement and CMS to report the discrepancy.</a:t>
            </a:r>
          </a:p>
          <a:p>
            <a:pPr marL="514350" indent="-514350">
              <a:buAutoNum type="alphaUcParenR"/>
            </a:pPr>
            <a:r>
              <a:rPr lang="en-US" sz="2000" dirty="0" smtClean="0">
                <a:latin typeface="+mj-lt"/>
                <a:cs typeface="Times New Roman" pitchFamily="18" charset="0"/>
              </a:rPr>
              <a:t>Ask Tom about the discrepancies again.</a:t>
            </a:r>
          </a:p>
        </p:txBody>
      </p:sp>
      <p:sp>
        <p:nvSpPr>
          <p:cNvPr id="7" name="TextBox 6"/>
          <p:cNvSpPr txBox="1"/>
          <p:nvPr/>
        </p:nvSpPr>
        <p:spPr>
          <a:xfrm>
            <a:off x="7924800" y="6324600"/>
            <a:ext cx="641931" cy="369332"/>
          </a:xfrm>
          <a:prstGeom prst="rect">
            <a:avLst/>
          </a:prstGeom>
          <a:noFill/>
        </p:spPr>
        <p:txBody>
          <a:bodyPr wrap="square" rtlCol="0">
            <a:spAutoFit/>
          </a:bodyPr>
          <a:lstStyle/>
          <a:p>
            <a:pPr algn="r"/>
            <a:r>
              <a:rPr lang="en-US" dirty="0" smtClean="0"/>
              <a:t>28</a:t>
            </a:r>
            <a:endParaRPr lang="en-US" dirty="0"/>
          </a:p>
        </p:txBody>
      </p:sp>
      <p:pic>
        <p:nvPicPr>
          <p:cNvPr id="9"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1459421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72000"/>
          </a:xfrm>
        </p:spPr>
        <p:txBody>
          <a:bodyPr>
            <a:normAutofit/>
          </a:bodyPr>
          <a:lstStyle/>
          <a:p>
            <a:pPr marL="0" indent="0">
              <a:buNone/>
            </a:pPr>
            <a:r>
              <a:rPr lang="en-US" sz="2000" dirty="0" smtClean="0">
                <a:latin typeface="+mj-lt"/>
                <a:cs typeface="Times New Roman" pitchFamily="18" charset="0"/>
              </a:rPr>
              <a:t>The correct answer is: </a:t>
            </a:r>
            <a:r>
              <a:rPr lang="en-US" sz="2000" b="1" dirty="0" smtClean="0">
                <a:latin typeface="+mj-lt"/>
                <a:cs typeface="Times New Roman" pitchFamily="18" charset="0"/>
              </a:rPr>
              <a:t>B - Although you have seen notices about the Sponsor’s non-retaliation policy, you are still nervous about reporting.</a:t>
            </a:r>
            <a:r>
              <a:rPr lang="en-US" sz="2000" b="1" dirty="0">
                <a:latin typeface="+mj-lt"/>
                <a:cs typeface="Times New Roman" pitchFamily="18" charset="0"/>
              </a:rPr>
              <a:t> </a:t>
            </a:r>
            <a:r>
              <a:rPr lang="en-US" sz="2000" b="1" dirty="0" smtClean="0">
                <a:latin typeface="+mj-lt"/>
                <a:cs typeface="Times New Roman" pitchFamily="18" charset="0"/>
              </a:rPr>
              <a:t>       To be safe, you submit a report through your Compliance Department’s anonymous tip line so that you cannot be identified.</a:t>
            </a:r>
          </a:p>
          <a:p>
            <a:pPr marL="0" indent="0">
              <a:buNone/>
            </a:pPr>
            <a:endParaRPr lang="en-US" sz="1200" dirty="0" smtClean="0">
              <a:latin typeface="+mj-lt"/>
              <a:cs typeface="Times New Roman" pitchFamily="18" charset="0"/>
            </a:endParaRPr>
          </a:p>
          <a:p>
            <a:pPr marL="0" indent="0">
              <a:buNone/>
            </a:pPr>
            <a:r>
              <a:rPr lang="en-US" sz="2000" dirty="0" smtClean="0">
                <a:latin typeface="+mj-lt"/>
                <a:cs typeface="Times New Roman" pitchFamily="18" charset="0"/>
              </a:rPr>
              <a:t>There can be no retaliation for reports of noncompliance made in good faith.  To help promote reporting, Sponsors should have easy-to-use, confidential reporting mechanisms available to its employees 24 hours a day, 7 days a week.  </a:t>
            </a:r>
          </a:p>
          <a:p>
            <a:pPr marL="0" indent="0">
              <a:buNone/>
            </a:pPr>
            <a:endParaRPr lang="en-US" sz="1200" dirty="0" smtClean="0">
              <a:latin typeface="+mj-lt"/>
              <a:cs typeface="Times New Roman" pitchFamily="18" charset="0"/>
            </a:endParaRPr>
          </a:p>
          <a:p>
            <a:pPr marL="0" indent="0">
              <a:buNone/>
            </a:pPr>
            <a:r>
              <a:rPr lang="en-US" sz="2000" dirty="0" smtClean="0">
                <a:latin typeface="+mj-lt"/>
                <a:cs typeface="Times New Roman" pitchFamily="18" charset="0"/>
              </a:rPr>
              <a:t>It is best to report any suspected noncompliance to the Compliance Department promptly to ensure that the Sponsor remains in compliance    with CMS requirements.  Do the right thing! Compliance is everyone’s responsibility.</a:t>
            </a:r>
          </a:p>
        </p:txBody>
      </p:sp>
      <p:sp>
        <p:nvSpPr>
          <p:cNvPr id="3" name="Title 2"/>
          <p:cNvSpPr>
            <a:spLocks noGrp="1"/>
          </p:cNvSpPr>
          <p:nvPr>
            <p:ph type="title"/>
          </p:nvPr>
        </p:nvSpPr>
        <p:spPr/>
        <p:txBody>
          <a:bodyPr/>
          <a:lstStyle/>
          <a:p>
            <a:r>
              <a:rPr lang="en-US" dirty="0" smtClean="0">
                <a:cs typeface="Times New Roman" pitchFamily="18" charset="0"/>
              </a:rPr>
              <a:t>Scenario #3 Answer</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29</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40208793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smtClean="0">
                <a:cs typeface="Times New Roman" pitchFamily="18" charset="0"/>
              </a:rPr>
              <a:t>What Governs Compliance?</a:t>
            </a:r>
          </a:p>
        </p:txBody>
      </p:sp>
      <p:sp>
        <p:nvSpPr>
          <p:cNvPr id="7171" name="Content Placeholder 2"/>
          <p:cNvSpPr>
            <a:spLocks noGrp="1"/>
          </p:cNvSpPr>
          <p:nvPr>
            <p:ph idx="1"/>
          </p:nvPr>
        </p:nvSpPr>
        <p:spPr>
          <a:xfrm>
            <a:off x="457200" y="1524000"/>
            <a:ext cx="8229600" cy="5105400"/>
          </a:xfrm>
        </p:spPr>
        <p:txBody>
          <a:bodyPr>
            <a:noAutofit/>
          </a:bodyPr>
          <a:lstStyle/>
          <a:p>
            <a:pPr>
              <a:buFont typeface="Arial" pitchFamily="34" charset="0"/>
              <a:buChar char="•"/>
            </a:pPr>
            <a:r>
              <a:rPr lang="en-US" sz="1600" b="1" dirty="0" smtClean="0">
                <a:latin typeface="+mj-lt"/>
                <a:cs typeface="Times New Roman" pitchFamily="18" charset="0"/>
              </a:rPr>
              <a:t>Social Security Act: </a:t>
            </a:r>
          </a:p>
          <a:p>
            <a:pPr lvl="1">
              <a:buFont typeface="Arial" pitchFamily="34" charset="0"/>
              <a:buChar char="•"/>
            </a:pPr>
            <a:r>
              <a:rPr lang="en-US" sz="1600" dirty="0" smtClean="0">
                <a:latin typeface="+mj-lt"/>
                <a:cs typeface="Times New Roman" pitchFamily="18" charset="0"/>
              </a:rPr>
              <a:t>Title 18</a:t>
            </a:r>
          </a:p>
          <a:p>
            <a:pPr>
              <a:buFont typeface="Arial" pitchFamily="34" charset="0"/>
              <a:buChar char="•"/>
            </a:pPr>
            <a:r>
              <a:rPr lang="en-US" sz="1600" b="1" dirty="0" smtClean="0">
                <a:latin typeface="+mj-lt"/>
                <a:cs typeface="Times New Roman" pitchFamily="18" charset="0"/>
              </a:rPr>
              <a:t>Code of Federal Regulations*:  </a:t>
            </a:r>
          </a:p>
          <a:p>
            <a:pPr lvl="1">
              <a:buFont typeface="Arial" pitchFamily="34" charset="0"/>
              <a:buChar char="•"/>
            </a:pPr>
            <a:r>
              <a:rPr lang="en-US" sz="1600" dirty="0" smtClean="0">
                <a:latin typeface="+mj-lt"/>
                <a:cs typeface="Times New Roman" pitchFamily="18" charset="0"/>
              </a:rPr>
              <a:t>42 CFR Parts 422 (Part C) and 423 (Part D)</a:t>
            </a:r>
          </a:p>
          <a:p>
            <a:pPr>
              <a:buFont typeface="Arial" pitchFamily="34" charset="0"/>
              <a:buChar char="•"/>
            </a:pPr>
            <a:r>
              <a:rPr lang="en-US" sz="1600" b="1" dirty="0" smtClean="0">
                <a:latin typeface="+mj-lt"/>
                <a:cs typeface="Times New Roman" pitchFamily="18" charset="0"/>
              </a:rPr>
              <a:t>CMS Guidance: </a:t>
            </a:r>
          </a:p>
          <a:p>
            <a:pPr lvl="1">
              <a:buFont typeface="Arial" pitchFamily="34" charset="0"/>
              <a:buChar char="•"/>
            </a:pPr>
            <a:r>
              <a:rPr lang="en-US" sz="1600" dirty="0" smtClean="0">
                <a:latin typeface="+mj-lt"/>
                <a:cs typeface="Times New Roman" pitchFamily="18" charset="0"/>
              </a:rPr>
              <a:t>Manuals</a:t>
            </a:r>
          </a:p>
          <a:p>
            <a:pPr lvl="1">
              <a:buFont typeface="Arial" pitchFamily="34" charset="0"/>
              <a:buChar char="•"/>
            </a:pPr>
            <a:r>
              <a:rPr lang="en-US" sz="1600" dirty="0" smtClean="0">
                <a:latin typeface="+mj-lt"/>
                <a:cs typeface="Times New Roman" pitchFamily="18" charset="0"/>
              </a:rPr>
              <a:t>HPMS Memos</a:t>
            </a:r>
          </a:p>
          <a:p>
            <a:pPr>
              <a:buFont typeface="Arial" pitchFamily="34" charset="0"/>
              <a:buChar char="•"/>
            </a:pPr>
            <a:r>
              <a:rPr lang="en-US" sz="1600" b="1" dirty="0" smtClean="0">
                <a:latin typeface="+mj-lt"/>
                <a:cs typeface="Times New Roman" pitchFamily="18" charset="0"/>
              </a:rPr>
              <a:t>CMS Contracts: </a:t>
            </a:r>
          </a:p>
          <a:p>
            <a:pPr lvl="1">
              <a:buFont typeface="Arial" pitchFamily="34" charset="0"/>
              <a:buChar char="•"/>
            </a:pPr>
            <a:r>
              <a:rPr lang="en-US" sz="1600" dirty="0" smtClean="0">
                <a:latin typeface="+mj-lt"/>
                <a:cs typeface="Times New Roman" pitchFamily="18" charset="0"/>
              </a:rPr>
              <a:t>Private entities apply and contracts are renewed/non-renewed each year</a:t>
            </a:r>
          </a:p>
          <a:p>
            <a:pPr>
              <a:buFont typeface="Arial" pitchFamily="34" charset="0"/>
              <a:buChar char="•"/>
            </a:pPr>
            <a:r>
              <a:rPr lang="en-US" sz="1600" b="1" dirty="0" smtClean="0">
                <a:latin typeface="+mj-lt"/>
                <a:cs typeface="Times New Roman" pitchFamily="18" charset="0"/>
              </a:rPr>
              <a:t>Other Sources: </a:t>
            </a:r>
          </a:p>
          <a:p>
            <a:pPr lvl="1">
              <a:buFont typeface="Arial" pitchFamily="34" charset="0"/>
              <a:buChar char="•"/>
            </a:pPr>
            <a:r>
              <a:rPr lang="en-US" sz="1600" dirty="0" smtClean="0">
                <a:latin typeface="+mj-lt"/>
                <a:cs typeface="Times New Roman" pitchFamily="18" charset="0"/>
              </a:rPr>
              <a:t>OIG/DOJ (Fraud, Waste, and </a:t>
            </a:r>
            <a:r>
              <a:rPr lang="en-US" sz="1600" dirty="0">
                <a:latin typeface="+mj-lt"/>
                <a:cs typeface="Times New Roman" pitchFamily="18" charset="0"/>
              </a:rPr>
              <a:t>A</a:t>
            </a:r>
            <a:r>
              <a:rPr lang="en-US" sz="1600" dirty="0" smtClean="0">
                <a:latin typeface="+mj-lt"/>
                <a:cs typeface="Times New Roman" pitchFamily="18" charset="0"/>
              </a:rPr>
              <a:t>buse (FWA)) </a:t>
            </a:r>
          </a:p>
          <a:p>
            <a:pPr lvl="1">
              <a:buFont typeface="Arial" pitchFamily="34" charset="0"/>
              <a:buChar char="•"/>
            </a:pPr>
            <a:r>
              <a:rPr lang="en-US" sz="1600" dirty="0" smtClean="0">
                <a:latin typeface="+mj-lt"/>
                <a:cs typeface="Times New Roman" pitchFamily="18" charset="0"/>
              </a:rPr>
              <a:t>HHS (HIPAA privacy)</a:t>
            </a:r>
          </a:p>
          <a:p>
            <a:pPr>
              <a:buFont typeface="Arial" pitchFamily="34" charset="0"/>
              <a:buChar char="•"/>
            </a:pPr>
            <a:r>
              <a:rPr lang="en-US" sz="1600" b="1" dirty="0" smtClean="0">
                <a:latin typeface="+mj-lt"/>
                <a:cs typeface="Times New Roman" pitchFamily="18" charset="0"/>
              </a:rPr>
              <a:t>State Laws:</a:t>
            </a:r>
            <a:r>
              <a:rPr lang="en-US" sz="1600" dirty="0" smtClean="0">
                <a:latin typeface="+mj-lt"/>
                <a:cs typeface="Times New Roman" pitchFamily="18" charset="0"/>
              </a:rPr>
              <a:t> </a:t>
            </a:r>
          </a:p>
          <a:p>
            <a:pPr lvl="1">
              <a:buFont typeface="Arial" pitchFamily="34" charset="0"/>
              <a:buChar char="•"/>
            </a:pPr>
            <a:r>
              <a:rPr lang="en-US" sz="1600" dirty="0" smtClean="0">
                <a:latin typeface="+mj-lt"/>
                <a:cs typeface="Times New Roman" pitchFamily="18" charset="0"/>
              </a:rPr>
              <a:t>Licensure</a:t>
            </a:r>
          </a:p>
          <a:p>
            <a:pPr lvl="1">
              <a:buFont typeface="Arial" pitchFamily="34" charset="0"/>
              <a:buChar char="•"/>
            </a:pPr>
            <a:r>
              <a:rPr lang="en-US" sz="1600" dirty="0">
                <a:latin typeface="+mj-lt"/>
                <a:cs typeface="Times New Roman" pitchFamily="18" charset="0"/>
              </a:rPr>
              <a:t>F</a:t>
            </a:r>
            <a:r>
              <a:rPr lang="en-US" sz="1600" dirty="0" smtClean="0">
                <a:latin typeface="+mj-lt"/>
                <a:cs typeface="Times New Roman" pitchFamily="18" charset="0"/>
              </a:rPr>
              <a:t>inancial Solvency </a:t>
            </a:r>
          </a:p>
          <a:p>
            <a:pPr lvl="1">
              <a:buFont typeface="Arial" pitchFamily="34" charset="0"/>
              <a:buChar char="•"/>
            </a:pPr>
            <a:r>
              <a:rPr lang="en-US" sz="1600" dirty="0">
                <a:latin typeface="+mj-lt"/>
                <a:cs typeface="Times New Roman" pitchFamily="18" charset="0"/>
              </a:rPr>
              <a:t>S</a:t>
            </a:r>
            <a:r>
              <a:rPr lang="en-US" sz="1600" dirty="0" smtClean="0">
                <a:latin typeface="+mj-lt"/>
                <a:cs typeface="Times New Roman" pitchFamily="18" charset="0"/>
              </a:rPr>
              <a:t>ales Agents</a:t>
            </a:r>
          </a:p>
          <a:p>
            <a:pPr lvl="1">
              <a:buNone/>
            </a:pPr>
            <a:r>
              <a:rPr lang="en-US" sz="1400" i="1" dirty="0" smtClean="0">
                <a:latin typeface="+mj-lt"/>
                <a:cs typeface="Times New Roman" pitchFamily="18" charset="0"/>
              </a:rPr>
              <a:t>* 42 C.F.R. §§ 422.503(b)(4)(vi) and 423.504(b)(4)(vi)</a:t>
            </a: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30</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38321268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19600"/>
          </a:xfrm>
        </p:spPr>
        <p:txBody>
          <a:bodyPr anchor="ctr">
            <a:normAutofit/>
          </a:bodyPr>
          <a:lstStyle/>
          <a:p>
            <a:r>
              <a:rPr lang="en-US" sz="1800" dirty="0" smtClean="0">
                <a:latin typeface="+mj-lt"/>
                <a:cs typeface="Times New Roman" pitchFamily="18" charset="0"/>
              </a:rPr>
              <a:t>For more information on laws governing the Medicare program and Medicare noncompliance, or for additional healthcare compliance resources please see:</a:t>
            </a:r>
          </a:p>
          <a:p>
            <a:pPr lvl="1">
              <a:buFont typeface="Arial" pitchFamily="34" charset="0"/>
              <a:buChar char="•"/>
            </a:pPr>
            <a:r>
              <a:rPr lang="en-US" sz="1800" dirty="0" smtClean="0">
                <a:latin typeface="+mj-lt"/>
                <a:cs typeface="Times New Roman" pitchFamily="18" charset="0"/>
              </a:rPr>
              <a:t>Title XVIII of the Social Security Act</a:t>
            </a:r>
          </a:p>
          <a:p>
            <a:pPr lvl="1">
              <a:buFont typeface="Arial" pitchFamily="34" charset="0"/>
              <a:buChar char="•"/>
            </a:pPr>
            <a:r>
              <a:rPr lang="en-US" sz="1800" dirty="0" smtClean="0">
                <a:latin typeface="+mj-lt"/>
                <a:cs typeface="Times New Roman" pitchFamily="18" charset="0"/>
              </a:rPr>
              <a:t>Medicare Regulations governing Parts C and D (42 C.F.R. §§ 422 and 423)</a:t>
            </a:r>
          </a:p>
          <a:p>
            <a:pPr lvl="1">
              <a:buFont typeface="Arial" pitchFamily="34" charset="0"/>
              <a:buChar char="•"/>
            </a:pPr>
            <a:r>
              <a:rPr lang="en-US" sz="1800" dirty="0" smtClean="0">
                <a:latin typeface="+mj-lt"/>
                <a:cs typeface="Times New Roman" pitchFamily="18" charset="0"/>
              </a:rPr>
              <a:t>Civil False Claims Act (31 U.S.C. §§ 3729-3733)</a:t>
            </a:r>
          </a:p>
          <a:p>
            <a:pPr lvl="1">
              <a:buFont typeface="Arial" pitchFamily="34" charset="0"/>
              <a:buChar char="•"/>
            </a:pPr>
            <a:r>
              <a:rPr lang="en-US" sz="1800" dirty="0" smtClean="0">
                <a:latin typeface="+mj-lt"/>
                <a:cs typeface="Times New Roman" pitchFamily="18" charset="0"/>
              </a:rPr>
              <a:t>Criminal False Claims Statute (18 U.S.C. §§ 287,1001)</a:t>
            </a:r>
          </a:p>
          <a:p>
            <a:pPr lvl="1">
              <a:buFont typeface="Arial" pitchFamily="34" charset="0"/>
              <a:buChar char="•"/>
            </a:pPr>
            <a:r>
              <a:rPr lang="en-US" sz="1800" dirty="0" smtClean="0">
                <a:latin typeface="+mj-lt"/>
                <a:cs typeface="Times New Roman" pitchFamily="18" charset="0"/>
              </a:rPr>
              <a:t>Anti-Kickback Statute (42 U.S.C. § 1320a-7b(b))</a:t>
            </a:r>
          </a:p>
          <a:p>
            <a:pPr lvl="1">
              <a:buFont typeface="Arial" pitchFamily="34" charset="0"/>
              <a:buChar char="•"/>
            </a:pPr>
            <a:r>
              <a:rPr lang="en-US" sz="1800" dirty="0" smtClean="0">
                <a:latin typeface="+mj-lt"/>
                <a:cs typeface="Times New Roman" pitchFamily="18" charset="0"/>
              </a:rPr>
              <a:t>Stark Statute (Physician Self-Referral Law) (42 U.S.C. § 1395nn)</a:t>
            </a:r>
          </a:p>
          <a:p>
            <a:pPr lvl="1">
              <a:buFont typeface="Arial" pitchFamily="34" charset="0"/>
              <a:buChar char="•"/>
            </a:pPr>
            <a:r>
              <a:rPr lang="en-US" sz="1800" dirty="0" smtClean="0">
                <a:latin typeface="+mj-lt"/>
                <a:cs typeface="Times New Roman" pitchFamily="18" charset="0"/>
              </a:rPr>
              <a:t>Exclusion entities instruction (42 U.S.C. § 1395w-27(g)(1)(G))</a:t>
            </a:r>
          </a:p>
          <a:p>
            <a:pPr lvl="1">
              <a:buFont typeface="Arial" pitchFamily="34" charset="0"/>
              <a:buChar char="•"/>
            </a:pPr>
            <a:r>
              <a:rPr lang="en-US" sz="1800" dirty="0" smtClean="0">
                <a:latin typeface="+mj-lt"/>
                <a:cs typeface="Times New Roman" pitchFamily="18" charset="0"/>
              </a:rPr>
              <a:t>The Health Insurance Portability and Accountability Act of 1996 (HIPAA) (Public Law 104-191) (45 CFR Part 160 and Part 164, Subparts A and E)</a:t>
            </a:r>
          </a:p>
          <a:p>
            <a:pPr lvl="1">
              <a:buFont typeface="Arial" pitchFamily="34" charset="0"/>
              <a:buChar char="•"/>
            </a:pPr>
            <a:r>
              <a:rPr lang="en-US" sz="1800" dirty="0" smtClean="0">
                <a:latin typeface="+mj-lt"/>
                <a:cs typeface="Times New Roman" pitchFamily="18" charset="0"/>
              </a:rPr>
              <a:t>OIG Compliance Program Guidance for the Healthcare Industry: http://oig.hhs.gov/compliance/compliance-guidance/index.asp</a:t>
            </a:r>
            <a:endParaRPr lang="en-US" sz="1800" dirty="0">
              <a:latin typeface="+mj-lt"/>
            </a:endParaRPr>
          </a:p>
        </p:txBody>
      </p:sp>
      <p:sp>
        <p:nvSpPr>
          <p:cNvPr id="4" name="Title 3"/>
          <p:cNvSpPr>
            <a:spLocks noGrp="1"/>
          </p:cNvSpPr>
          <p:nvPr>
            <p:ph type="title"/>
          </p:nvPr>
        </p:nvSpPr>
        <p:spPr/>
        <p:txBody>
          <a:bodyPr/>
          <a:lstStyle/>
          <a:p>
            <a:r>
              <a:rPr lang="en-US" dirty="0" smtClean="0">
                <a:cs typeface="Times New Roman" pitchFamily="18" charset="0"/>
              </a:rPr>
              <a:t>Additional Resources</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31</a:t>
            </a:r>
            <a:endParaRPr lang="en-US" dirty="0"/>
          </a:p>
        </p:txBody>
      </p:sp>
      <p:pic>
        <p:nvPicPr>
          <p:cNvPr id="7"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4042630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small" dirty="0" smtClean="0">
                <a:cs typeface="Times New Roman" pitchFamily="18" charset="0"/>
              </a:rPr>
              <a:t>Congratulations!</a:t>
            </a:r>
            <a:endParaRPr lang="en-US" cap="small" dirty="0">
              <a:cs typeface="Times New Roman" pitchFamily="18" charset="0"/>
            </a:endParaRPr>
          </a:p>
        </p:txBody>
      </p:sp>
      <p:sp>
        <p:nvSpPr>
          <p:cNvPr id="6" name="Text Placeholder 5"/>
          <p:cNvSpPr>
            <a:spLocks noGrp="1"/>
          </p:cNvSpPr>
          <p:nvPr>
            <p:ph type="body" sz="quarter" idx="10"/>
          </p:nvPr>
        </p:nvSpPr>
        <p:spPr>
          <a:xfrm>
            <a:off x="833883" y="3048000"/>
            <a:ext cx="7395717" cy="1143000"/>
          </a:xfrm>
        </p:spPr>
        <p:txBody>
          <a:bodyPr anchor="ctr">
            <a:normAutofit lnSpcReduction="10000"/>
          </a:bodyPr>
          <a:lstStyle/>
          <a:p>
            <a:pPr algn="ctr"/>
            <a:r>
              <a:rPr lang="en-US" b="0" i="0" dirty="0" smtClean="0">
                <a:latin typeface="+mj-lt"/>
                <a:cs typeface="Times New Roman" pitchFamily="18" charset="0"/>
              </a:rPr>
              <a:t>You have completed the                                                      Centers for </a:t>
            </a:r>
            <a:r>
              <a:rPr lang="en-US" sz="2600" b="0" i="0" dirty="0" smtClean="0">
                <a:latin typeface="+mj-lt"/>
                <a:cs typeface="Times New Roman" pitchFamily="18" charset="0"/>
              </a:rPr>
              <a:t>Medicare</a:t>
            </a:r>
            <a:r>
              <a:rPr lang="en-US" b="0" i="0" dirty="0" smtClean="0">
                <a:latin typeface="+mj-lt"/>
                <a:cs typeface="Times New Roman" pitchFamily="18" charset="0"/>
              </a:rPr>
              <a:t> &amp; Medicaid Services Parts C &amp; D Compliance Training</a:t>
            </a:r>
            <a:endParaRPr lang="en-US" b="0" i="0" dirty="0">
              <a:latin typeface="+mj-lt"/>
              <a:cs typeface="Times New Roman" pitchFamily="18" charset="0"/>
            </a:endParaRPr>
          </a:p>
        </p:txBody>
      </p:sp>
      <p:sp>
        <p:nvSpPr>
          <p:cNvPr id="7" name="Text Placeholder 6"/>
          <p:cNvSpPr>
            <a:spLocks noGrp="1"/>
          </p:cNvSpPr>
          <p:nvPr>
            <p:ph type="body" sz="quarter" idx="11"/>
          </p:nvPr>
        </p:nvSpPr>
        <p:spPr>
          <a:xfrm>
            <a:off x="876300" y="4419600"/>
            <a:ext cx="7391400" cy="685800"/>
          </a:xfrm>
        </p:spPr>
        <p:txBody>
          <a:bodyPr anchor="ctr"/>
          <a:lstStyle/>
          <a:p>
            <a:pPr algn="ctr"/>
            <a:r>
              <a:rPr lang="en-US" b="0" i="0" dirty="0" smtClean="0">
                <a:latin typeface="+mj-lt"/>
                <a:cs typeface="Times New Roman" pitchFamily="18" charset="0"/>
              </a:rPr>
              <a:t>&lt;TYPE YOUR NAME HERE&gt;</a:t>
            </a:r>
            <a:endParaRPr lang="en-US" b="0" i="0" dirty="0">
              <a:latin typeface="+mj-lt"/>
              <a:cs typeface="Times New Roman" pitchFamily="18" charset="0"/>
            </a:endParaRPr>
          </a:p>
        </p:txBody>
      </p:sp>
      <p:sp>
        <p:nvSpPr>
          <p:cNvPr id="9" name="TextBox 8"/>
          <p:cNvSpPr txBox="1"/>
          <p:nvPr/>
        </p:nvSpPr>
        <p:spPr>
          <a:xfrm>
            <a:off x="1917290" y="5486400"/>
            <a:ext cx="5334000" cy="646331"/>
          </a:xfrm>
          <a:prstGeom prst="rect">
            <a:avLst/>
          </a:prstGeom>
          <a:noFill/>
        </p:spPr>
        <p:txBody>
          <a:bodyPr wrap="square" rtlCol="0" anchor="ctr">
            <a:spAutoFit/>
          </a:bodyPr>
          <a:lstStyle/>
          <a:p>
            <a:pPr algn="ctr"/>
            <a:r>
              <a:rPr lang="en-US" b="1" dirty="0" smtClean="0">
                <a:solidFill>
                  <a:srgbClr val="084A9C"/>
                </a:solidFill>
                <a:latin typeface="+mj-lt"/>
                <a:cs typeface="Times New Roman" pitchFamily="18" charset="0"/>
              </a:rPr>
              <a:t>&lt;Insert Today’s Date&gt;</a:t>
            </a:r>
          </a:p>
          <a:p>
            <a:endParaRPr lang="en-US" dirty="0"/>
          </a:p>
        </p:txBody>
      </p:sp>
      <p:pic>
        <p:nvPicPr>
          <p:cNvPr id="10" name="bjClassifierImageBottom" descr="P3 - text.png"/>
          <p:cNvPicPr>
            <a:picLocks noChangeAspect="1"/>
          </p:cNvPicPr>
          <p:nvPr/>
        </p:nvPicPr>
        <p:blipFill>
          <a:blip r:embed="rId3" cstate="print"/>
          <a:stretch>
            <a:fillRect/>
          </a:stretch>
        </p:blipFill>
        <p:spPr>
          <a:xfrm>
            <a:off x="6350" y="6519163"/>
            <a:ext cx="1655067" cy="326137"/>
          </a:xfrm>
          <a:prstGeom prst="rect">
            <a:avLst/>
          </a:prstGeom>
        </p:spPr>
      </p:pic>
    </p:spTree>
    <p:extLst>
      <p:ext uri="{BB962C8B-B14F-4D97-AF65-F5344CB8AC3E}">
        <p14:creationId xmlns:p14="http://schemas.microsoft.com/office/powerpoint/2010/main" val="2510871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06dbc50a-7c40-497c-8ead-392c4a2b388e">
  <element uid="id_classification_nonbusiness" value=""/>
  <element uid="3a0f620a-74f7-4504-a030-448d9ea0e08a" value=""/>
  <element uid="4ccf64bc-f240-4d04-9210-66ba0df04095" value=""/>
</sisl>
</file>

<file path=customXml/itemProps1.xml><?xml version="1.0" encoding="utf-8"?>
<ds:datastoreItem xmlns:ds="http://schemas.openxmlformats.org/officeDocument/2006/customXml" ds:itemID="{623C48DB-2608-4716-9753-2BC88CEC633F}">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852</TotalTime>
  <Words>4193</Words>
  <Application>Microsoft Office PowerPoint</Application>
  <PresentationFormat>On-screen Show (4:3)</PresentationFormat>
  <Paragraphs>713</Paragraphs>
  <Slides>97</Slides>
  <Notes>97</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CMS_template</vt:lpstr>
      <vt:lpstr>Medicare Parts C &amp; D Fraud, Waste, and Abuse Training and General Compliance Training</vt:lpstr>
      <vt:lpstr>Important Notice</vt:lpstr>
      <vt:lpstr>Table of Contents</vt:lpstr>
      <vt:lpstr> Part 1: Medicare Parts C and D  Fraud, Waste, and Abuse Training</vt:lpstr>
      <vt:lpstr>FWA Training Exception - Notice</vt:lpstr>
      <vt:lpstr>Why Do I Need Training?</vt:lpstr>
      <vt:lpstr>Objectives</vt:lpstr>
      <vt:lpstr>Requirements</vt:lpstr>
      <vt:lpstr>Where Do I Fit In?</vt:lpstr>
      <vt:lpstr> What are my responsibilities? </vt:lpstr>
      <vt:lpstr>An Effective Compliance Program</vt:lpstr>
      <vt:lpstr>PowerPoint Presentation</vt:lpstr>
      <vt:lpstr>How Do I Prevent Fraud, Waste, and Abuse?</vt:lpstr>
      <vt:lpstr>Policies and Procedures</vt:lpstr>
      <vt:lpstr>PowerPoint Presentation</vt:lpstr>
      <vt:lpstr>Understanding Fraud, Waste, and Abuse</vt:lpstr>
      <vt:lpstr>Criminal FRAUD</vt:lpstr>
      <vt:lpstr>What Does That Mean?</vt:lpstr>
      <vt:lpstr>Waste and Abuse</vt:lpstr>
      <vt:lpstr>Differences Between Fraud, Waste, and Abuse</vt:lpstr>
      <vt:lpstr>Report Fraud, Waste, and Abuse</vt:lpstr>
      <vt:lpstr>Indicators of Potential                                 Fraud, Waste, and Abuse</vt:lpstr>
      <vt:lpstr>Indicators of Potential                    Fraud, Waste, and Abuse</vt:lpstr>
      <vt:lpstr>Key Indicators: Potential Beneficiary Issues</vt:lpstr>
      <vt:lpstr>Key Indicators: Potential Provider Issues</vt:lpstr>
      <vt:lpstr>Key Indicators: Potential Provider Issues</vt:lpstr>
      <vt:lpstr>Key Indicators: Potential Pharmacy Issues</vt:lpstr>
      <vt:lpstr>Key Indicators: Potential Pharmacy Issues</vt:lpstr>
      <vt:lpstr>Key Indicators: Potential Wholesaler Issues</vt:lpstr>
      <vt:lpstr>Key Indicators: Potential Manufacturer Issues</vt:lpstr>
      <vt:lpstr>Key Indicators: Potential Sponsor Issues</vt:lpstr>
      <vt:lpstr>How Do I Report  Fraud, Waste, or Abuse?</vt:lpstr>
      <vt:lpstr>Reporting Fraud, Waste, and Abuse</vt:lpstr>
      <vt:lpstr>Reporting Fraud, Waste, and Abuse</vt:lpstr>
      <vt:lpstr>PowerPoint Presentation</vt:lpstr>
      <vt:lpstr>Correction</vt:lpstr>
      <vt:lpstr>How Do I Correct Issues?</vt:lpstr>
      <vt:lpstr>PowerPoint Presentation</vt:lpstr>
      <vt:lpstr>Laws</vt:lpstr>
      <vt:lpstr>Civil Fraud Civil False Claims Act</vt:lpstr>
      <vt:lpstr>Civil False Claims Act Damages and Penalties</vt:lpstr>
      <vt:lpstr>Criminal Fraud Penalties</vt:lpstr>
      <vt:lpstr>Anti-Kickback Statute</vt:lpstr>
      <vt:lpstr>Anti-Kickback Statute Penalties</vt:lpstr>
      <vt:lpstr>Stark  Statute (Physician Self-Referral Law)</vt:lpstr>
      <vt:lpstr>Stark Statute Damages and Penalties</vt:lpstr>
      <vt:lpstr>Exclusion</vt:lpstr>
      <vt:lpstr>HIPAA</vt:lpstr>
      <vt:lpstr>PowerPoint Presentation</vt:lpstr>
      <vt:lpstr>Consequences of Committing       Fraud, Waste, or Abuse</vt:lpstr>
      <vt:lpstr>Scenario #1</vt:lpstr>
      <vt:lpstr>Scenario #1</vt:lpstr>
      <vt:lpstr>Scenario #1 Answer</vt:lpstr>
      <vt:lpstr>Scenario #2</vt:lpstr>
      <vt:lpstr>Scenario #2</vt:lpstr>
      <vt:lpstr>Scenario #2 Answer</vt:lpstr>
      <vt:lpstr>Scenario #3</vt:lpstr>
      <vt:lpstr>Scenario #3</vt:lpstr>
      <vt:lpstr>Scenario #3 Answer</vt:lpstr>
      <vt:lpstr>Scenario #4</vt:lpstr>
      <vt:lpstr>Scenario #4</vt:lpstr>
      <vt:lpstr>Scenario #4 Answer</vt:lpstr>
      <vt:lpstr>Congratulations!</vt:lpstr>
      <vt:lpstr>NOTICE</vt:lpstr>
      <vt:lpstr>Part 2: Medicare Parts C &amp; D Compliance Training</vt:lpstr>
      <vt:lpstr>IMPORTANT NOTICE</vt:lpstr>
      <vt:lpstr>Why Do I Need Training?</vt:lpstr>
      <vt:lpstr>Training Objectives</vt:lpstr>
      <vt:lpstr>Where Do I Fit in the Medicare Program?</vt:lpstr>
      <vt:lpstr>Background</vt:lpstr>
      <vt:lpstr>Compliance</vt:lpstr>
      <vt:lpstr>Compliance Program Requirements</vt:lpstr>
      <vt:lpstr>Compliance Training</vt:lpstr>
      <vt:lpstr>Ethics – Do the Right Thing!</vt:lpstr>
      <vt:lpstr>How Do I Know What is  Expected of Me?</vt:lpstr>
      <vt:lpstr>How Do I Know What is Expected of Me (cont.)?</vt:lpstr>
      <vt:lpstr>What Is Noncompliance?</vt:lpstr>
      <vt:lpstr>Noncompliance Harms Enrollees</vt:lpstr>
      <vt:lpstr>Noncompliance Costs Money</vt:lpstr>
      <vt:lpstr>I’m Afraid to Report Noncompliance</vt:lpstr>
      <vt:lpstr>How Can I Report Potential Noncompliance?</vt:lpstr>
      <vt:lpstr>What Happens Next?</vt:lpstr>
      <vt:lpstr>How Do I Know the Noncompliance Won’t Happen Again?</vt:lpstr>
      <vt:lpstr>Know the Consequences of  Noncompliance</vt:lpstr>
      <vt:lpstr>Compliance is EVERYONE’S Responsibility!!</vt:lpstr>
      <vt:lpstr>Scenario #1</vt:lpstr>
      <vt:lpstr>Scenario #1</vt:lpstr>
      <vt:lpstr>Scenario #1 Answer</vt:lpstr>
      <vt:lpstr>Scenario #2</vt:lpstr>
      <vt:lpstr>Scenario #2</vt:lpstr>
      <vt:lpstr>Scenario #2 Answer</vt:lpstr>
      <vt:lpstr>Scenario #3</vt:lpstr>
      <vt:lpstr>Scenario #3</vt:lpstr>
      <vt:lpstr>Scenario #3 Answer</vt:lpstr>
      <vt:lpstr>What Governs Compliance?</vt:lpstr>
      <vt:lpstr>Additional Resources</vt:lpstr>
      <vt:lpstr>Congratulations!</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Parts C &amp; D Fraud, Waste, and Abuse Training and General Compliance Training</dc:title>
  <dc:creator>MATTHEW GUERAND</dc:creator>
  <cp:lastModifiedBy>Teresa Robertson</cp:lastModifiedBy>
  <cp:revision>100</cp:revision>
  <cp:lastPrinted>2013-01-17T21:01:46Z</cp:lastPrinted>
  <dcterms:created xsi:type="dcterms:W3CDTF">2012-11-29T21:34:37Z</dcterms:created>
  <dcterms:modified xsi:type="dcterms:W3CDTF">2018-03-07T14:43:51Z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docIndexRef">
    <vt:lpwstr>f8432781-3b4b-49df-bb75-bb162cf9c091</vt:lpwstr>
  </property>
  <property fmtid="{D5CDD505-2E9C-101B-9397-08002B2CF9AE}" pid="4" name="bjSaver">
    <vt:lpwstr>ETRGcOpInq+ZnSa7N+MQE+C37ifAGZHC</vt:lpwstr>
  </property>
  <property fmtid="{D5CDD505-2E9C-101B-9397-08002B2CF9AE}" pid="5" name="bjDocumentLabelXML">
    <vt:lpwstr>&lt;?xml version="1.0" encoding="us-ascii"?&gt;&lt;sisl xmlns:xsi="http://www.w3.org/2001/XMLSchema-instance" xmlns:xsd="http://www.w3.org/2001/XMLSchema" sislVersion="0" policy="06dbc50a-7c40-497c-8ead-392c4a2b388e" xmlns="http://www.boldonjames.com/2008/01/sie/i</vt:lpwstr>
  </property>
  <property fmtid="{D5CDD505-2E9C-101B-9397-08002B2CF9AE}" pid="6" name="bjDocumentLabelXML-0">
    <vt:lpwstr>nternal/label"&gt;&lt;element uid="id_classification_nonbusiness" value="" /&gt;&lt;element uid="3a0f620a-74f7-4504-a030-448d9ea0e08a" value="" /&gt;&lt;element uid="4ccf64bc-f240-4d04-9210-66ba0df04095" value="" /&gt;&lt;/sisl&gt;</vt:lpwstr>
  </property>
  <property fmtid="{D5CDD505-2E9C-101B-9397-08002B2CF9AE}" pid="7" name="bjDocumentSecurityLabel">
    <vt:lpwstr>Public</vt:lpwstr>
  </property>
  <property fmtid="{D5CDD505-2E9C-101B-9397-08002B2CF9AE}" pid="8" name="bjESIDataClassification">
    <vt:lpwstr>XYZZYPublicfwo[qei34890ty@^C@#%^11dc45</vt:lpwstr>
  </property>
</Properties>
</file>